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3"/>
  </p:notesMasterIdLst>
  <p:sldIdLst>
    <p:sldId id="256" r:id="rId2"/>
    <p:sldId id="357" r:id="rId3"/>
    <p:sldId id="315" r:id="rId4"/>
    <p:sldId id="316" r:id="rId5"/>
    <p:sldId id="284" r:id="rId6"/>
    <p:sldId id="286" r:id="rId7"/>
    <p:sldId id="305" r:id="rId8"/>
    <p:sldId id="287" r:id="rId9"/>
    <p:sldId id="314" r:id="rId10"/>
    <p:sldId id="285" r:id="rId11"/>
    <p:sldId id="289" r:id="rId12"/>
    <p:sldId id="297" r:id="rId13"/>
    <p:sldId id="352" r:id="rId14"/>
    <p:sldId id="353" r:id="rId15"/>
    <p:sldId id="306" r:id="rId16"/>
    <p:sldId id="310" r:id="rId17"/>
    <p:sldId id="312" r:id="rId18"/>
    <p:sldId id="307" r:id="rId19"/>
    <p:sldId id="319" r:id="rId20"/>
    <p:sldId id="320" r:id="rId21"/>
    <p:sldId id="298" r:id="rId22"/>
    <p:sldId id="313" r:id="rId23"/>
    <p:sldId id="327" r:id="rId24"/>
    <p:sldId id="328" r:id="rId25"/>
    <p:sldId id="329" r:id="rId26"/>
    <p:sldId id="323" r:id="rId27"/>
    <p:sldId id="324" r:id="rId28"/>
    <p:sldId id="325" r:id="rId29"/>
    <p:sldId id="326" r:id="rId30"/>
    <p:sldId id="299" r:id="rId31"/>
    <p:sldId id="308" r:id="rId32"/>
    <p:sldId id="330" r:id="rId33"/>
    <p:sldId id="331" r:id="rId34"/>
    <p:sldId id="332" r:id="rId35"/>
    <p:sldId id="333" r:id="rId36"/>
    <p:sldId id="334" r:id="rId37"/>
    <p:sldId id="335" r:id="rId38"/>
    <p:sldId id="354" r:id="rId39"/>
    <p:sldId id="336" r:id="rId40"/>
    <p:sldId id="337" r:id="rId41"/>
    <p:sldId id="338" r:id="rId42"/>
    <p:sldId id="339" r:id="rId43"/>
    <p:sldId id="340" r:id="rId44"/>
    <p:sldId id="341" r:id="rId45"/>
    <p:sldId id="355" r:id="rId46"/>
    <p:sldId id="356" r:id="rId47"/>
    <p:sldId id="309" r:id="rId48"/>
    <p:sldId id="280" r:id="rId49"/>
    <p:sldId id="281" r:id="rId50"/>
    <p:sldId id="282" r:id="rId51"/>
    <p:sldId id="294"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8" d="100"/>
          <a:sy n="58" d="100"/>
        </p:scale>
        <p:origin x="-840"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3A9157-BA1E-274A-892C-B3D181C98B70}" type="doc">
      <dgm:prSet loTypeId="urn:microsoft.com/office/officeart/2005/8/layout/process5" loCatId="process" qsTypeId="urn:microsoft.com/office/officeart/2005/8/quickstyle/simple4" qsCatId="simple" csTypeId="urn:microsoft.com/office/officeart/2005/8/colors/accent1_2" csCatId="accent1" phldr="1"/>
      <dgm:spPr/>
      <dgm:t>
        <a:bodyPr/>
        <a:lstStyle/>
        <a:p>
          <a:endParaRPr lang="en-US"/>
        </a:p>
      </dgm:t>
    </dgm:pt>
    <dgm:pt modelId="{ABE17F45-CA18-CE41-8703-F9919D55E186}">
      <dgm:prSet phldrT="[Text]" custT="1"/>
      <dgm:spPr>
        <a:noFill/>
        <a:ln>
          <a:solidFill>
            <a:srgbClr val="000000"/>
          </a:solidFill>
        </a:ln>
      </dgm:spPr>
      <dgm:t>
        <a:bodyPr/>
        <a:lstStyle/>
        <a:p>
          <a:r>
            <a:rPr lang="en-US" sz="1400" dirty="0">
              <a:solidFill>
                <a:schemeClr val="tx1"/>
              </a:solidFill>
            </a:rPr>
            <a:t>Item writer </a:t>
          </a:r>
        </a:p>
      </dgm:t>
    </dgm:pt>
    <dgm:pt modelId="{3BAC7F9D-3BFD-EA46-92F9-1CC7A32A4828}" type="parTrans" cxnId="{CCA10BEC-65D8-6C41-8EE9-54ABF8B5F5A4}">
      <dgm:prSet/>
      <dgm:spPr/>
      <dgm:t>
        <a:bodyPr/>
        <a:lstStyle/>
        <a:p>
          <a:endParaRPr lang="en-US" sz="800">
            <a:solidFill>
              <a:schemeClr val="tx1"/>
            </a:solidFill>
          </a:endParaRPr>
        </a:p>
      </dgm:t>
    </dgm:pt>
    <dgm:pt modelId="{D79DBF3C-8B66-0A40-A551-FCAD74B0AD2B}" type="sibTrans" cxnId="{CCA10BEC-65D8-6C41-8EE9-54ABF8B5F5A4}">
      <dgm:prSet custT="1"/>
      <dgm:spPr>
        <a:noFill/>
        <a:ln>
          <a:solidFill>
            <a:srgbClr val="000000"/>
          </a:solidFill>
        </a:ln>
      </dgm:spPr>
      <dgm:t>
        <a:bodyPr/>
        <a:lstStyle/>
        <a:p>
          <a:endParaRPr lang="en-US" sz="800">
            <a:solidFill>
              <a:schemeClr val="tx1"/>
            </a:solidFill>
          </a:endParaRPr>
        </a:p>
      </dgm:t>
    </dgm:pt>
    <dgm:pt modelId="{7863D07F-3784-EF42-9016-0D1AA812F340}">
      <dgm:prSet phldrT="[Text]" custT="1"/>
      <dgm:spPr>
        <a:noFill/>
        <a:ln>
          <a:solidFill>
            <a:srgbClr val="000000"/>
          </a:solidFill>
        </a:ln>
      </dgm:spPr>
      <dgm:t>
        <a:bodyPr/>
        <a:lstStyle/>
        <a:p>
          <a:r>
            <a:rPr lang="en-US" sz="1400" dirty="0">
              <a:solidFill>
                <a:schemeClr val="tx1"/>
              </a:solidFill>
            </a:rPr>
            <a:t>Regional Item Bank Administrator  </a:t>
          </a:r>
        </a:p>
      </dgm:t>
    </dgm:pt>
    <dgm:pt modelId="{47BF3037-CDD0-ED4C-AAD8-C577705EACD9}" type="parTrans" cxnId="{43610821-5B27-C64A-B7A7-4F746B081F27}">
      <dgm:prSet/>
      <dgm:spPr/>
      <dgm:t>
        <a:bodyPr/>
        <a:lstStyle/>
        <a:p>
          <a:endParaRPr lang="en-US" sz="800">
            <a:solidFill>
              <a:schemeClr val="tx1"/>
            </a:solidFill>
          </a:endParaRPr>
        </a:p>
      </dgm:t>
    </dgm:pt>
    <dgm:pt modelId="{582E2C9E-C446-7543-960F-8EA680FE840B}" type="sibTrans" cxnId="{43610821-5B27-C64A-B7A7-4F746B081F27}">
      <dgm:prSet custT="1"/>
      <dgm:spPr>
        <a:noFill/>
        <a:ln>
          <a:solidFill>
            <a:srgbClr val="000000"/>
          </a:solidFill>
        </a:ln>
      </dgm:spPr>
      <dgm:t>
        <a:bodyPr/>
        <a:lstStyle/>
        <a:p>
          <a:endParaRPr lang="en-US" sz="800">
            <a:solidFill>
              <a:schemeClr val="tx1"/>
            </a:solidFill>
          </a:endParaRPr>
        </a:p>
      </dgm:t>
    </dgm:pt>
    <dgm:pt modelId="{20458519-CFBE-1D48-8C8F-A69B922D021C}">
      <dgm:prSet phldrT="[Text]" custT="1"/>
      <dgm:spPr>
        <a:noFill/>
        <a:ln>
          <a:solidFill>
            <a:srgbClr val="000000"/>
          </a:solidFill>
        </a:ln>
      </dgm:spPr>
      <dgm:t>
        <a:bodyPr/>
        <a:lstStyle/>
        <a:p>
          <a:r>
            <a:rPr lang="en-US" sz="1400" dirty="0">
              <a:solidFill>
                <a:schemeClr val="tx1"/>
              </a:solidFill>
            </a:rPr>
            <a:t>Item Bank 1</a:t>
          </a:r>
        </a:p>
      </dgm:t>
    </dgm:pt>
    <dgm:pt modelId="{7D240CCE-A08C-1649-B6E7-C431FFE2EA63}" type="parTrans" cxnId="{A0C94030-7448-674C-892F-FFC79D2A7DFB}">
      <dgm:prSet/>
      <dgm:spPr/>
      <dgm:t>
        <a:bodyPr/>
        <a:lstStyle/>
        <a:p>
          <a:endParaRPr lang="en-US" sz="800">
            <a:solidFill>
              <a:schemeClr val="tx1"/>
            </a:solidFill>
          </a:endParaRPr>
        </a:p>
      </dgm:t>
    </dgm:pt>
    <dgm:pt modelId="{40CF856B-BFC1-A342-8804-68186DC74E1B}" type="sibTrans" cxnId="{A0C94030-7448-674C-892F-FFC79D2A7DFB}">
      <dgm:prSet custT="1"/>
      <dgm:spPr>
        <a:noFill/>
        <a:ln>
          <a:solidFill>
            <a:srgbClr val="000000"/>
          </a:solidFill>
        </a:ln>
      </dgm:spPr>
      <dgm:t>
        <a:bodyPr/>
        <a:lstStyle/>
        <a:p>
          <a:endParaRPr lang="en-US" sz="800">
            <a:solidFill>
              <a:schemeClr val="tx1"/>
            </a:solidFill>
          </a:endParaRPr>
        </a:p>
      </dgm:t>
    </dgm:pt>
    <dgm:pt modelId="{6E0C142C-32B9-B141-87F2-24DC686F243F}">
      <dgm:prSet phldrT="[Text]" custT="1"/>
      <dgm:spPr>
        <a:noFill/>
        <a:ln>
          <a:solidFill>
            <a:srgbClr val="000000"/>
          </a:solidFill>
        </a:ln>
      </dgm:spPr>
      <dgm:t>
        <a:bodyPr/>
        <a:lstStyle/>
        <a:p>
          <a:r>
            <a:rPr lang="en-US" sz="1400" dirty="0">
              <a:solidFill>
                <a:schemeClr val="tx1"/>
              </a:solidFill>
            </a:rPr>
            <a:t>National Item Bank Administrator </a:t>
          </a:r>
        </a:p>
      </dgm:t>
    </dgm:pt>
    <dgm:pt modelId="{E971BE92-0F04-C049-A75E-3D5E8B88C72D}" type="parTrans" cxnId="{B3190F5A-A80F-2C48-AB6B-500105D931D9}">
      <dgm:prSet/>
      <dgm:spPr/>
      <dgm:t>
        <a:bodyPr/>
        <a:lstStyle/>
        <a:p>
          <a:endParaRPr lang="en-US" sz="800">
            <a:solidFill>
              <a:schemeClr val="tx1"/>
            </a:solidFill>
          </a:endParaRPr>
        </a:p>
      </dgm:t>
    </dgm:pt>
    <dgm:pt modelId="{74592E10-3D24-8742-AA51-19F4F63C7135}" type="sibTrans" cxnId="{B3190F5A-A80F-2C48-AB6B-500105D931D9}">
      <dgm:prSet custT="1"/>
      <dgm:spPr>
        <a:noFill/>
        <a:ln>
          <a:solidFill>
            <a:srgbClr val="000000"/>
          </a:solidFill>
        </a:ln>
      </dgm:spPr>
      <dgm:t>
        <a:bodyPr/>
        <a:lstStyle/>
        <a:p>
          <a:endParaRPr lang="en-US" sz="800">
            <a:solidFill>
              <a:schemeClr val="tx1"/>
            </a:solidFill>
          </a:endParaRPr>
        </a:p>
      </dgm:t>
    </dgm:pt>
    <dgm:pt modelId="{25D6F025-38EC-3B48-AA33-C0B3A6E004BF}">
      <dgm:prSet phldrT="[Text]" custT="1"/>
      <dgm:spPr>
        <a:noFill/>
        <a:ln>
          <a:solidFill>
            <a:srgbClr val="000000"/>
          </a:solidFill>
        </a:ln>
      </dgm:spPr>
      <dgm:t>
        <a:bodyPr/>
        <a:lstStyle/>
        <a:p>
          <a:r>
            <a:rPr lang="en-US" sz="1400" dirty="0">
              <a:solidFill>
                <a:schemeClr val="tx1"/>
              </a:solidFill>
            </a:rPr>
            <a:t>Item Bank 2</a:t>
          </a:r>
        </a:p>
      </dgm:t>
    </dgm:pt>
    <dgm:pt modelId="{B17B67BF-3294-654B-9779-A5682763A863}" type="parTrans" cxnId="{2D04C088-E70D-264F-AC45-35AFE565EF65}">
      <dgm:prSet/>
      <dgm:spPr/>
      <dgm:t>
        <a:bodyPr/>
        <a:lstStyle/>
        <a:p>
          <a:endParaRPr lang="en-US" sz="800">
            <a:solidFill>
              <a:schemeClr val="tx1"/>
            </a:solidFill>
          </a:endParaRPr>
        </a:p>
      </dgm:t>
    </dgm:pt>
    <dgm:pt modelId="{BB67A57F-F320-5148-9DFB-90BD15388612}" type="sibTrans" cxnId="{2D04C088-E70D-264F-AC45-35AFE565EF65}">
      <dgm:prSet custT="1"/>
      <dgm:spPr>
        <a:noFill/>
        <a:ln>
          <a:solidFill>
            <a:srgbClr val="000000"/>
          </a:solidFill>
        </a:ln>
      </dgm:spPr>
      <dgm:t>
        <a:bodyPr/>
        <a:lstStyle/>
        <a:p>
          <a:endParaRPr lang="en-US" sz="800">
            <a:solidFill>
              <a:schemeClr val="tx1"/>
            </a:solidFill>
          </a:endParaRPr>
        </a:p>
      </dgm:t>
    </dgm:pt>
    <dgm:pt modelId="{6FB10EB6-C395-6C47-9B1B-DC61524AEE04}">
      <dgm:prSet custT="1"/>
      <dgm:spPr>
        <a:noFill/>
        <a:ln>
          <a:solidFill>
            <a:srgbClr val="000000"/>
          </a:solidFill>
        </a:ln>
      </dgm:spPr>
      <dgm:t>
        <a:bodyPr/>
        <a:lstStyle/>
        <a:p>
          <a:r>
            <a:rPr lang="en-US" sz="1400" dirty="0" smtClean="0">
              <a:solidFill>
                <a:schemeClr val="tx1"/>
              </a:solidFill>
            </a:rPr>
            <a:t>Non scored items </a:t>
          </a:r>
          <a:endParaRPr lang="en-US" sz="1400" dirty="0">
            <a:solidFill>
              <a:schemeClr val="tx1"/>
            </a:solidFill>
          </a:endParaRPr>
        </a:p>
      </dgm:t>
    </dgm:pt>
    <dgm:pt modelId="{7BDCBFA9-F6DF-AC4B-AE23-FA35B70C09D8}" type="parTrans" cxnId="{AF4F9FF5-6A79-FC48-8AA3-87E61F3302D1}">
      <dgm:prSet/>
      <dgm:spPr/>
      <dgm:t>
        <a:bodyPr/>
        <a:lstStyle/>
        <a:p>
          <a:endParaRPr lang="en-US" sz="800">
            <a:solidFill>
              <a:schemeClr val="tx1"/>
            </a:solidFill>
          </a:endParaRPr>
        </a:p>
      </dgm:t>
    </dgm:pt>
    <dgm:pt modelId="{5533D97F-36F6-A342-AC01-48ED60703894}" type="sibTrans" cxnId="{AF4F9FF5-6A79-FC48-8AA3-87E61F3302D1}">
      <dgm:prSet custT="1"/>
      <dgm:spPr>
        <a:noFill/>
        <a:ln>
          <a:solidFill>
            <a:srgbClr val="000000"/>
          </a:solidFill>
        </a:ln>
      </dgm:spPr>
      <dgm:t>
        <a:bodyPr/>
        <a:lstStyle/>
        <a:p>
          <a:endParaRPr lang="en-US" sz="800">
            <a:solidFill>
              <a:schemeClr val="tx1"/>
            </a:solidFill>
          </a:endParaRPr>
        </a:p>
      </dgm:t>
    </dgm:pt>
    <dgm:pt modelId="{48486F0C-5BA8-234C-8409-2CE294B2B490}">
      <dgm:prSet custT="1"/>
      <dgm:spPr>
        <a:noFill/>
        <a:ln>
          <a:solidFill>
            <a:srgbClr val="000000"/>
          </a:solidFill>
        </a:ln>
      </dgm:spPr>
      <dgm:t>
        <a:bodyPr/>
        <a:lstStyle/>
        <a:p>
          <a:r>
            <a:rPr lang="en-US" sz="1400" dirty="0">
              <a:solidFill>
                <a:schemeClr val="tx1"/>
              </a:solidFill>
            </a:rPr>
            <a:t>Item Bank 3 </a:t>
          </a:r>
        </a:p>
      </dgm:t>
    </dgm:pt>
    <dgm:pt modelId="{64896DB6-FBC4-4F4E-A6F6-7A2ACD693728}" type="parTrans" cxnId="{1041FE51-C5CD-494B-926F-BFCBC7103DBE}">
      <dgm:prSet/>
      <dgm:spPr/>
      <dgm:t>
        <a:bodyPr/>
        <a:lstStyle/>
        <a:p>
          <a:endParaRPr lang="en-US" sz="800">
            <a:solidFill>
              <a:schemeClr val="tx1"/>
            </a:solidFill>
          </a:endParaRPr>
        </a:p>
      </dgm:t>
    </dgm:pt>
    <dgm:pt modelId="{BBE4BF1A-4BB2-EE4D-BB1E-C6050B54D97D}" type="sibTrans" cxnId="{1041FE51-C5CD-494B-926F-BFCBC7103DBE}">
      <dgm:prSet custT="1"/>
      <dgm:spPr>
        <a:noFill/>
        <a:ln>
          <a:solidFill>
            <a:srgbClr val="000000"/>
          </a:solidFill>
        </a:ln>
      </dgm:spPr>
      <dgm:t>
        <a:bodyPr/>
        <a:lstStyle/>
        <a:p>
          <a:endParaRPr lang="en-US" sz="800">
            <a:solidFill>
              <a:schemeClr val="tx1"/>
            </a:solidFill>
          </a:endParaRPr>
        </a:p>
      </dgm:t>
    </dgm:pt>
    <dgm:pt modelId="{4BA71F9B-BDCF-8246-9C0C-A3A750EADE2E}">
      <dgm:prSet custT="1"/>
      <dgm:spPr>
        <a:noFill/>
        <a:ln>
          <a:solidFill>
            <a:srgbClr val="000000"/>
          </a:solidFill>
        </a:ln>
      </dgm:spPr>
      <dgm:t>
        <a:bodyPr/>
        <a:lstStyle/>
        <a:p>
          <a:r>
            <a:rPr lang="en-US" sz="1400" dirty="0">
              <a:solidFill>
                <a:schemeClr val="tx1"/>
              </a:solidFill>
            </a:rPr>
            <a:t>Item Selection process </a:t>
          </a:r>
        </a:p>
      </dgm:t>
    </dgm:pt>
    <dgm:pt modelId="{6AE588A5-8496-CE42-9D82-68FDBD9094EF}" type="parTrans" cxnId="{8D4B1B97-724C-6C43-B8CA-6D47ADFB8567}">
      <dgm:prSet/>
      <dgm:spPr/>
      <dgm:t>
        <a:bodyPr/>
        <a:lstStyle/>
        <a:p>
          <a:endParaRPr lang="en-US" sz="800">
            <a:solidFill>
              <a:schemeClr val="tx1"/>
            </a:solidFill>
          </a:endParaRPr>
        </a:p>
      </dgm:t>
    </dgm:pt>
    <dgm:pt modelId="{C69F7E70-1CFD-3F43-8570-2000683CDE05}" type="sibTrans" cxnId="{8D4B1B97-724C-6C43-B8CA-6D47ADFB8567}">
      <dgm:prSet custT="1"/>
      <dgm:spPr>
        <a:noFill/>
        <a:ln>
          <a:solidFill>
            <a:srgbClr val="000000"/>
          </a:solidFill>
        </a:ln>
      </dgm:spPr>
      <dgm:t>
        <a:bodyPr/>
        <a:lstStyle/>
        <a:p>
          <a:endParaRPr lang="en-US" sz="800">
            <a:solidFill>
              <a:schemeClr val="tx1"/>
            </a:solidFill>
          </a:endParaRPr>
        </a:p>
      </dgm:t>
    </dgm:pt>
    <dgm:pt modelId="{570338BC-1777-9D44-BFF1-AE200E133ABD}">
      <dgm:prSet custT="1"/>
      <dgm:spPr>
        <a:noFill/>
        <a:ln>
          <a:solidFill>
            <a:srgbClr val="000000"/>
          </a:solidFill>
        </a:ln>
      </dgm:spPr>
      <dgm:t>
        <a:bodyPr/>
        <a:lstStyle/>
        <a:p>
          <a:r>
            <a:rPr lang="en-US" sz="1400" dirty="0">
              <a:solidFill>
                <a:schemeClr val="tx1"/>
              </a:solidFill>
            </a:rPr>
            <a:t>Question book</a:t>
          </a:r>
        </a:p>
      </dgm:t>
    </dgm:pt>
    <dgm:pt modelId="{8EAC8422-6337-604F-B512-91675194C863}" type="parTrans" cxnId="{D8E2B4D3-7DD4-2249-A14D-2CC60C38F3F1}">
      <dgm:prSet/>
      <dgm:spPr/>
      <dgm:t>
        <a:bodyPr/>
        <a:lstStyle/>
        <a:p>
          <a:endParaRPr lang="en-US" sz="800">
            <a:solidFill>
              <a:schemeClr val="tx1"/>
            </a:solidFill>
          </a:endParaRPr>
        </a:p>
      </dgm:t>
    </dgm:pt>
    <dgm:pt modelId="{7A0275B9-FE87-D94E-980C-742679BE01AC}" type="sibTrans" cxnId="{D8E2B4D3-7DD4-2249-A14D-2CC60C38F3F1}">
      <dgm:prSet custT="1"/>
      <dgm:spPr>
        <a:noFill/>
        <a:ln>
          <a:solidFill>
            <a:srgbClr val="000000"/>
          </a:solidFill>
        </a:ln>
      </dgm:spPr>
      <dgm:t>
        <a:bodyPr/>
        <a:lstStyle/>
        <a:p>
          <a:endParaRPr lang="en-US" sz="800">
            <a:solidFill>
              <a:schemeClr val="tx1"/>
            </a:solidFill>
          </a:endParaRPr>
        </a:p>
      </dgm:t>
    </dgm:pt>
    <dgm:pt modelId="{82D06D45-6ECD-6F4F-A66A-20FDDF9F3355}">
      <dgm:prSet custT="1"/>
      <dgm:spPr>
        <a:noFill/>
        <a:ln>
          <a:solidFill>
            <a:srgbClr val="000000"/>
          </a:solidFill>
        </a:ln>
      </dgm:spPr>
      <dgm:t>
        <a:bodyPr/>
        <a:lstStyle/>
        <a:p>
          <a:r>
            <a:rPr lang="en-US" sz="1400" dirty="0">
              <a:solidFill>
                <a:schemeClr val="tx1"/>
              </a:solidFill>
            </a:rPr>
            <a:t>Item Bank 4</a:t>
          </a:r>
        </a:p>
      </dgm:t>
    </dgm:pt>
    <dgm:pt modelId="{6F9BCE13-26FF-324E-805E-4F1CCE80BF06}" type="parTrans" cxnId="{060E8C09-A2B1-974E-8555-67D9CE9811FD}">
      <dgm:prSet/>
      <dgm:spPr/>
      <dgm:t>
        <a:bodyPr/>
        <a:lstStyle/>
        <a:p>
          <a:endParaRPr lang="en-US" sz="800">
            <a:solidFill>
              <a:schemeClr val="tx1"/>
            </a:solidFill>
          </a:endParaRPr>
        </a:p>
      </dgm:t>
    </dgm:pt>
    <dgm:pt modelId="{3117BF76-4048-8045-9DFA-DB6891E332F5}" type="sibTrans" cxnId="{060E8C09-A2B1-974E-8555-67D9CE9811FD}">
      <dgm:prSet/>
      <dgm:spPr/>
      <dgm:t>
        <a:bodyPr/>
        <a:lstStyle/>
        <a:p>
          <a:endParaRPr lang="en-US" sz="800">
            <a:solidFill>
              <a:schemeClr val="tx1"/>
            </a:solidFill>
          </a:endParaRPr>
        </a:p>
      </dgm:t>
    </dgm:pt>
    <dgm:pt modelId="{F39759F9-169C-5942-A87D-37D231C9AB76}">
      <dgm:prSet custT="1"/>
      <dgm:spPr>
        <a:noFill/>
        <a:ln>
          <a:solidFill>
            <a:srgbClr val="000000"/>
          </a:solidFill>
        </a:ln>
      </dgm:spPr>
      <dgm:t>
        <a:bodyPr/>
        <a:lstStyle/>
        <a:p>
          <a:r>
            <a:rPr lang="en-US" sz="1400" dirty="0">
              <a:solidFill>
                <a:schemeClr val="tx1"/>
              </a:solidFill>
            </a:rPr>
            <a:t>Panel expert </a:t>
          </a:r>
        </a:p>
      </dgm:t>
    </dgm:pt>
    <dgm:pt modelId="{C44AEF1B-76F7-F741-99CB-AEC33609DAB2}" type="parTrans" cxnId="{873AB876-C091-5546-B737-D7815A486389}">
      <dgm:prSet/>
      <dgm:spPr/>
      <dgm:t>
        <a:bodyPr/>
        <a:lstStyle/>
        <a:p>
          <a:endParaRPr lang="en-US" sz="800">
            <a:solidFill>
              <a:schemeClr val="tx1"/>
            </a:solidFill>
          </a:endParaRPr>
        </a:p>
      </dgm:t>
    </dgm:pt>
    <dgm:pt modelId="{41E1A538-814B-EB42-AA07-58EEA0015C32}" type="sibTrans" cxnId="{873AB876-C091-5546-B737-D7815A486389}">
      <dgm:prSet custT="1"/>
      <dgm:spPr>
        <a:noFill/>
        <a:ln>
          <a:solidFill>
            <a:srgbClr val="000000"/>
          </a:solidFill>
        </a:ln>
      </dgm:spPr>
      <dgm:t>
        <a:bodyPr/>
        <a:lstStyle/>
        <a:p>
          <a:endParaRPr lang="en-US" sz="800">
            <a:solidFill>
              <a:schemeClr val="tx1"/>
            </a:solidFill>
          </a:endParaRPr>
        </a:p>
      </dgm:t>
    </dgm:pt>
    <dgm:pt modelId="{F4CA738D-D9EF-3C4F-8D37-4A56BD764B55}">
      <dgm:prSet custT="1"/>
      <dgm:spPr>
        <a:noFill/>
        <a:ln>
          <a:solidFill>
            <a:srgbClr val="000000"/>
          </a:solidFill>
        </a:ln>
      </dgm:spPr>
      <dgm:t>
        <a:bodyPr/>
        <a:lstStyle/>
        <a:p>
          <a:r>
            <a:rPr lang="en-US" sz="1400" dirty="0">
              <a:solidFill>
                <a:schemeClr val="tx1"/>
              </a:solidFill>
            </a:rPr>
            <a:t>National Item Review</a:t>
          </a:r>
        </a:p>
      </dgm:t>
    </dgm:pt>
    <dgm:pt modelId="{E74D8D33-0BE3-A640-970E-FF634438CFC9}" type="parTrans" cxnId="{E9F4E8E3-3BDC-6247-AD3E-8EFB90AC2D0B}">
      <dgm:prSet/>
      <dgm:spPr/>
      <dgm:t>
        <a:bodyPr/>
        <a:lstStyle/>
        <a:p>
          <a:endParaRPr lang="en-US" sz="800">
            <a:solidFill>
              <a:schemeClr val="tx1"/>
            </a:solidFill>
          </a:endParaRPr>
        </a:p>
      </dgm:t>
    </dgm:pt>
    <dgm:pt modelId="{CC2951C4-BAE2-D14B-95FD-BA1A93CA2DB8}" type="sibTrans" cxnId="{E9F4E8E3-3BDC-6247-AD3E-8EFB90AC2D0B}">
      <dgm:prSet custT="1"/>
      <dgm:spPr>
        <a:noFill/>
        <a:ln>
          <a:solidFill>
            <a:srgbClr val="000000"/>
          </a:solidFill>
        </a:ln>
      </dgm:spPr>
      <dgm:t>
        <a:bodyPr/>
        <a:lstStyle/>
        <a:p>
          <a:endParaRPr lang="en-US" sz="800">
            <a:solidFill>
              <a:schemeClr val="tx1"/>
            </a:solidFill>
          </a:endParaRPr>
        </a:p>
      </dgm:t>
    </dgm:pt>
    <dgm:pt modelId="{32F59BC0-95D2-AE45-A929-354FBC37585C}">
      <dgm:prSet phldrT="[Text]" custT="1"/>
      <dgm:spPr>
        <a:noFill/>
        <a:ln>
          <a:solidFill>
            <a:srgbClr val="000000"/>
          </a:solidFill>
        </a:ln>
      </dgm:spPr>
      <dgm:t>
        <a:bodyPr/>
        <a:lstStyle/>
        <a:p>
          <a:r>
            <a:rPr lang="en-US" sz="1400" dirty="0">
              <a:solidFill>
                <a:schemeClr val="tx1"/>
              </a:solidFill>
            </a:rPr>
            <a:t>Local Item Bank Administrator </a:t>
          </a:r>
        </a:p>
      </dgm:t>
    </dgm:pt>
    <dgm:pt modelId="{23CC4A58-4DB1-C14E-8610-281D2ACA1EC0}" type="parTrans" cxnId="{C8DECE80-7315-E54B-855C-9D51D5D58A38}">
      <dgm:prSet/>
      <dgm:spPr/>
      <dgm:t>
        <a:bodyPr/>
        <a:lstStyle/>
        <a:p>
          <a:endParaRPr lang="en-US"/>
        </a:p>
      </dgm:t>
    </dgm:pt>
    <dgm:pt modelId="{87B70926-DC35-5146-8AE1-05966D977605}" type="sibTrans" cxnId="{C8DECE80-7315-E54B-855C-9D51D5D58A38}">
      <dgm:prSet/>
      <dgm:spPr>
        <a:noFill/>
        <a:ln>
          <a:solidFill>
            <a:schemeClr val="tx1"/>
          </a:solidFill>
        </a:ln>
      </dgm:spPr>
      <dgm:t>
        <a:bodyPr/>
        <a:lstStyle/>
        <a:p>
          <a:endParaRPr lang="en-US"/>
        </a:p>
      </dgm:t>
    </dgm:pt>
    <dgm:pt modelId="{183E0360-3771-2C47-9B9F-E55C25D55443}" type="pres">
      <dgm:prSet presAssocID="{AD3A9157-BA1E-274A-892C-B3D181C98B70}" presName="diagram" presStyleCnt="0">
        <dgm:presLayoutVars>
          <dgm:dir/>
          <dgm:resizeHandles val="exact"/>
        </dgm:presLayoutVars>
      </dgm:prSet>
      <dgm:spPr/>
      <dgm:t>
        <a:bodyPr/>
        <a:lstStyle/>
        <a:p>
          <a:endParaRPr lang="en-US"/>
        </a:p>
      </dgm:t>
    </dgm:pt>
    <dgm:pt modelId="{9BBAEB69-2250-044D-B925-A348F788B70E}" type="pres">
      <dgm:prSet presAssocID="{ABE17F45-CA18-CE41-8703-F9919D55E186}" presName="node" presStyleLbl="node1" presStyleIdx="0" presStyleCnt="13" custScaleY="82981">
        <dgm:presLayoutVars>
          <dgm:bulletEnabled val="1"/>
        </dgm:presLayoutVars>
      </dgm:prSet>
      <dgm:spPr/>
      <dgm:t>
        <a:bodyPr/>
        <a:lstStyle/>
        <a:p>
          <a:endParaRPr lang="en-US"/>
        </a:p>
      </dgm:t>
    </dgm:pt>
    <dgm:pt modelId="{E1E7BD70-5E79-CC4F-9E1C-943451F10167}" type="pres">
      <dgm:prSet presAssocID="{D79DBF3C-8B66-0A40-A551-FCAD74B0AD2B}" presName="sibTrans" presStyleLbl="sibTrans2D1" presStyleIdx="0" presStyleCnt="12"/>
      <dgm:spPr/>
      <dgm:t>
        <a:bodyPr/>
        <a:lstStyle/>
        <a:p>
          <a:endParaRPr lang="en-US"/>
        </a:p>
      </dgm:t>
    </dgm:pt>
    <dgm:pt modelId="{908E0C6C-3CA6-4649-9C17-926E967FF5D3}" type="pres">
      <dgm:prSet presAssocID="{D79DBF3C-8B66-0A40-A551-FCAD74B0AD2B}" presName="connectorText" presStyleLbl="sibTrans2D1" presStyleIdx="0" presStyleCnt="12"/>
      <dgm:spPr/>
      <dgm:t>
        <a:bodyPr/>
        <a:lstStyle/>
        <a:p>
          <a:endParaRPr lang="en-US"/>
        </a:p>
      </dgm:t>
    </dgm:pt>
    <dgm:pt modelId="{D2F8E8D8-2C3D-F343-A13F-87921AA30495}" type="pres">
      <dgm:prSet presAssocID="{32F59BC0-95D2-AE45-A929-354FBC37585C}" presName="node" presStyleLbl="node1" presStyleIdx="1" presStyleCnt="13" custScaleY="82981">
        <dgm:presLayoutVars>
          <dgm:bulletEnabled val="1"/>
        </dgm:presLayoutVars>
      </dgm:prSet>
      <dgm:spPr/>
      <dgm:t>
        <a:bodyPr/>
        <a:lstStyle/>
        <a:p>
          <a:endParaRPr lang="en-US"/>
        </a:p>
      </dgm:t>
    </dgm:pt>
    <dgm:pt modelId="{7629050A-AA8B-8C46-96F4-AE4E93B0C622}" type="pres">
      <dgm:prSet presAssocID="{87B70926-DC35-5146-8AE1-05966D977605}" presName="sibTrans" presStyleLbl="sibTrans2D1" presStyleIdx="1" presStyleCnt="12"/>
      <dgm:spPr/>
      <dgm:t>
        <a:bodyPr/>
        <a:lstStyle/>
        <a:p>
          <a:endParaRPr lang="en-US"/>
        </a:p>
      </dgm:t>
    </dgm:pt>
    <dgm:pt modelId="{F389CC22-A144-AA4A-B988-60DB612E6325}" type="pres">
      <dgm:prSet presAssocID="{87B70926-DC35-5146-8AE1-05966D977605}" presName="connectorText" presStyleLbl="sibTrans2D1" presStyleIdx="1" presStyleCnt="12"/>
      <dgm:spPr/>
      <dgm:t>
        <a:bodyPr/>
        <a:lstStyle/>
        <a:p>
          <a:endParaRPr lang="en-US"/>
        </a:p>
      </dgm:t>
    </dgm:pt>
    <dgm:pt modelId="{68C18D40-4DB7-024A-AF26-0B62076D5850}" type="pres">
      <dgm:prSet presAssocID="{7863D07F-3784-EF42-9016-0D1AA812F340}" presName="node" presStyleLbl="node1" presStyleIdx="2" presStyleCnt="13" custScaleY="82981">
        <dgm:presLayoutVars>
          <dgm:bulletEnabled val="1"/>
        </dgm:presLayoutVars>
      </dgm:prSet>
      <dgm:spPr/>
      <dgm:t>
        <a:bodyPr/>
        <a:lstStyle/>
        <a:p>
          <a:endParaRPr lang="en-US"/>
        </a:p>
      </dgm:t>
    </dgm:pt>
    <dgm:pt modelId="{F5B3B9F8-B470-984B-BE55-4484A009A048}" type="pres">
      <dgm:prSet presAssocID="{582E2C9E-C446-7543-960F-8EA680FE840B}" presName="sibTrans" presStyleLbl="sibTrans2D1" presStyleIdx="2" presStyleCnt="12"/>
      <dgm:spPr/>
      <dgm:t>
        <a:bodyPr/>
        <a:lstStyle/>
        <a:p>
          <a:endParaRPr lang="en-US"/>
        </a:p>
      </dgm:t>
    </dgm:pt>
    <dgm:pt modelId="{F94CEF50-A5D9-EB4C-A8F9-146DD0B0941D}" type="pres">
      <dgm:prSet presAssocID="{582E2C9E-C446-7543-960F-8EA680FE840B}" presName="connectorText" presStyleLbl="sibTrans2D1" presStyleIdx="2" presStyleCnt="12"/>
      <dgm:spPr/>
      <dgm:t>
        <a:bodyPr/>
        <a:lstStyle/>
        <a:p>
          <a:endParaRPr lang="en-US"/>
        </a:p>
      </dgm:t>
    </dgm:pt>
    <dgm:pt modelId="{66C62DE8-AE0A-4144-B276-84DA1E442428}" type="pres">
      <dgm:prSet presAssocID="{F4CA738D-D9EF-3C4F-8D37-4A56BD764B55}" presName="node" presStyleLbl="node1" presStyleIdx="3" presStyleCnt="13" custScaleY="82981">
        <dgm:presLayoutVars>
          <dgm:bulletEnabled val="1"/>
        </dgm:presLayoutVars>
      </dgm:prSet>
      <dgm:spPr/>
      <dgm:t>
        <a:bodyPr/>
        <a:lstStyle/>
        <a:p>
          <a:endParaRPr lang="en-US"/>
        </a:p>
      </dgm:t>
    </dgm:pt>
    <dgm:pt modelId="{227680FF-46D4-D147-830E-97FDED18CD31}" type="pres">
      <dgm:prSet presAssocID="{CC2951C4-BAE2-D14B-95FD-BA1A93CA2DB8}" presName="sibTrans" presStyleLbl="sibTrans2D1" presStyleIdx="3" presStyleCnt="12"/>
      <dgm:spPr/>
      <dgm:t>
        <a:bodyPr/>
        <a:lstStyle/>
        <a:p>
          <a:endParaRPr lang="en-US"/>
        </a:p>
      </dgm:t>
    </dgm:pt>
    <dgm:pt modelId="{6054C92C-7AE7-9740-8B43-D4DF8D46C7F2}" type="pres">
      <dgm:prSet presAssocID="{CC2951C4-BAE2-D14B-95FD-BA1A93CA2DB8}" presName="connectorText" presStyleLbl="sibTrans2D1" presStyleIdx="3" presStyleCnt="12"/>
      <dgm:spPr/>
      <dgm:t>
        <a:bodyPr/>
        <a:lstStyle/>
        <a:p>
          <a:endParaRPr lang="en-US"/>
        </a:p>
      </dgm:t>
    </dgm:pt>
    <dgm:pt modelId="{29785B96-8242-E548-BC89-8F24DC41BBD0}" type="pres">
      <dgm:prSet presAssocID="{20458519-CFBE-1D48-8C8F-A69B922D021C}" presName="node" presStyleLbl="node1" presStyleIdx="4" presStyleCnt="13" custScaleY="82981">
        <dgm:presLayoutVars>
          <dgm:bulletEnabled val="1"/>
        </dgm:presLayoutVars>
      </dgm:prSet>
      <dgm:spPr/>
      <dgm:t>
        <a:bodyPr/>
        <a:lstStyle/>
        <a:p>
          <a:endParaRPr lang="en-US"/>
        </a:p>
      </dgm:t>
    </dgm:pt>
    <dgm:pt modelId="{B15BEE9E-224B-244B-88B5-2F37FE061B17}" type="pres">
      <dgm:prSet presAssocID="{40CF856B-BFC1-A342-8804-68186DC74E1B}" presName="sibTrans" presStyleLbl="sibTrans2D1" presStyleIdx="4" presStyleCnt="12"/>
      <dgm:spPr/>
      <dgm:t>
        <a:bodyPr/>
        <a:lstStyle/>
        <a:p>
          <a:endParaRPr lang="en-US"/>
        </a:p>
      </dgm:t>
    </dgm:pt>
    <dgm:pt modelId="{3587EA68-6A3D-9542-908F-0D92B3A38949}" type="pres">
      <dgm:prSet presAssocID="{40CF856B-BFC1-A342-8804-68186DC74E1B}" presName="connectorText" presStyleLbl="sibTrans2D1" presStyleIdx="4" presStyleCnt="12"/>
      <dgm:spPr/>
      <dgm:t>
        <a:bodyPr/>
        <a:lstStyle/>
        <a:p>
          <a:endParaRPr lang="en-US"/>
        </a:p>
      </dgm:t>
    </dgm:pt>
    <dgm:pt modelId="{2093D21F-E954-2841-A51C-3BE60DD29647}" type="pres">
      <dgm:prSet presAssocID="{6E0C142C-32B9-B141-87F2-24DC686F243F}" presName="node" presStyleLbl="node1" presStyleIdx="5" presStyleCnt="13" custScaleY="59882">
        <dgm:presLayoutVars>
          <dgm:bulletEnabled val="1"/>
        </dgm:presLayoutVars>
      </dgm:prSet>
      <dgm:spPr/>
      <dgm:t>
        <a:bodyPr/>
        <a:lstStyle/>
        <a:p>
          <a:endParaRPr lang="en-US"/>
        </a:p>
      </dgm:t>
    </dgm:pt>
    <dgm:pt modelId="{4ADCF30F-1D32-B34C-97AE-2FB2E214F54C}" type="pres">
      <dgm:prSet presAssocID="{74592E10-3D24-8742-AA51-19F4F63C7135}" presName="sibTrans" presStyleLbl="sibTrans2D1" presStyleIdx="5" presStyleCnt="12"/>
      <dgm:spPr/>
      <dgm:t>
        <a:bodyPr/>
        <a:lstStyle/>
        <a:p>
          <a:endParaRPr lang="en-US"/>
        </a:p>
      </dgm:t>
    </dgm:pt>
    <dgm:pt modelId="{EC911DA3-312D-4A45-B8AA-D30AE3F722BE}" type="pres">
      <dgm:prSet presAssocID="{74592E10-3D24-8742-AA51-19F4F63C7135}" presName="connectorText" presStyleLbl="sibTrans2D1" presStyleIdx="5" presStyleCnt="12"/>
      <dgm:spPr/>
      <dgm:t>
        <a:bodyPr/>
        <a:lstStyle/>
        <a:p>
          <a:endParaRPr lang="en-US"/>
        </a:p>
      </dgm:t>
    </dgm:pt>
    <dgm:pt modelId="{A8B35C1B-13F9-3E42-A34D-1DD38F800893}" type="pres">
      <dgm:prSet presAssocID="{F39759F9-169C-5942-A87D-37D231C9AB76}" presName="node" presStyleLbl="node1" presStyleIdx="6" presStyleCnt="13" custScaleY="59882">
        <dgm:presLayoutVars>
          <dgm:bulletEnabled val="1"/>
        </dgm:presLayoutVars>
      </dgm:prSet>
      <dgm:spPr/>
      <dgm:t>
        <a:bodyPr/>
        <a:lstStyle/>
        <a:p>
          <a:endParaRPr lang="en-US"/>
        </a:p>
      </dgm:t>
    </dgm:pt>
    <dgm:pt modelId="{300319EA-9642-E646-A8E0-C5155664FF85}" type="pres">
      <dgm:prSet presAssocID="{41E1A538-814B-EB42-AA07-58EEA0015C32}" presName="sibTrans" presStyleLbl="sibTrans2D1" presStyleIdx="6" presStyleCnt="12"/>
      <dgm:spPr/>
      <dgm:t>
        <a:bodyPr/>
        <a:lstStyle/>
        <a:p>
          <a:endParaRPr lang="en-US"/>
        </a:p>
      </dgm:t>
    </dgm:pt>
    <dgm:pt modelId="{25B75876-AC8C-9946-AF24-FC8DFB8F0A56}" type="pres">
      <dgm:prSet presAssocID="{41E1A538-814B-EB42-AA07-58EEA0015C32}" presName="connectorText" presStyleLbl="sibTrans2D1" presStyleIdx="6" presStyleCnt="12"/>
      <dgm:spPr/>
      <dgm:t>
        <a:bodyPr/>
        <a:lstStyle/>
        <a:p>
          <a:endParaRPr lang="en-US"/>
        </a:p>
      </dgm:t>
    </dgm:pt>
    <dgm:pt modelId="{F259217B-E31F-474A-A67E-48E30CA6E0CB}" type="pres">
      <dgm:prSet presAssocID="{25D6F025-38EC-3B48-AA33-C0B3A6E004BF}" presName="node" presStyleLbl="node1" presStyleIdx="7" presStyleCnt="13" custScaleY="59882">
        <dgm:presLayoutVars>
          <dgm:bulletEnabled val="1"/>
        </dgm:presLayoutVars>
      </dgm:prSet>
      <dgm:spPr/>
      <dgm:t>
        <a:bodyPr/>
        <a:lstStyle/>
        <a:p>
          <a:endParaRPr lang="en-US"/>
        </a:p>
      </dgm:t>
    </dgm:pt>
    <dgm:pt modelId="{24D238C3-7F94-DD40-A980-47FD5238AA20}" type="pres">
      <dgm:prSet presAssocID="{BB67A57F-F320-5148-9DFB-90BD15388612}" presName="sibTrans" presStyleLbl="sibTrans2D1" presStyleIdx="7" presStyleCnt="12"/>
      <dgm:spPr/>
      <dgm:t>
        <a:bodyPr/>
        <a:lstStyle/>
        <a:p>
          <a:endParaRPr lang="en-US"/>
        </a:p>
      </dgm:t>
    </dgm:pt>
    <dgm:pt modelId="{38F6767C-24DF-5E43-8F5E-9CF83DE706FE}" type="pres">
      <dgm:prSet presAssocID="{BB67A57F-F320-5148-9DFB-90BD15388612}" presName="connectorText" presStyleLbl="sibTrans2D1" presStyleIdx="7" presStyleCnt="12"/>
      <dgm:spPr/>
      <dgm:t>
        <a:bodyPr/>
        <a:lstStyle/>
        <a:p>
          <a:endParaRPr lang="en-US"/>
        </a:p>
      </dgm:t>
    </dgm:pt>
    <dgm:pt modelId="{5C95A879-E732-2B4A-9636-227B7E8C6660}" type="pres">
      <dgm:prSet presAssocID="{6FB10EB6-C395-6C47-9B1B-DC61524AEE04}" presName="node" presStyleLbl="node1" presStyleIdx="8" presStyleCnt="13" custScaleY="59882">
        <dgm:presLayoutVars>
          <dgm:bulletEnabled val="1"/>
        </dgm:presLayoutVars>
      </dgm:prSet>
      <dgm:spPr/>
      <dgm:t>
        <a:bodyPr/>
        <a:lstStyle/>
        <a:p>
          <a:endParaRPr lang="en-US"/>
        </a:p>
      </dgm:t>
    </dgm:pt>
    <dgm:pt modelId="{35658710-5AAF-0C40-8128-E0276420FB82}" type="pres">
      <dgm:prSet presAssocID="{5533D97F-36F6-A342-AC01-48ED60703894}" presName="sibTrans" presStyleLbl="sibTrans2D1" presStyleIdx="8" presStyleCnt="12"/>
      <dgm:spPr/>
      <dgm:t>
        <a:bodyPr/>
        <a:lstStyle/>
        <a:p>
          <a:endParaRPr lang="en-US"/>
        </a:p>
      </dgm:t>
    </dgm:pt>
    <dgm:pt modelId="{67091727-8F1D-0447-B035-554D4DA37DBA}" type="pres">
      <dgm:prSet presAssocID="{5533D97F-36F6-A342-AC01-48ED60703894}" presName="connectorText" presStyleLbl="sibTrans2D1" presStyleIdx="8" presStyleCnt="12"/>
      <dgm:spPr/>
      <dgm:t>
        <a:bodyPr/>
        <a:lstStyle/>
        <a:p>
          <a:endParaRPr lang="en-US"/>
        </a:p>
      </dgm:t>
    </dgm:pt>
    <dgm:pt modelId="{A480334F-B942-DC46-96BE-430FA4EC8FDC}" type="pres">
      <dgm:prSet presAssocID="{48486F0C-5BA8-234C-8409-2CE294B2B490}" presName="node" presStyleLbl="node1" presStyleIdx="9" presStyleCnt="13" custScaleY="59882">
        <dgm:presLayoutVars>
          <dgm:bulletEnabled val="1"/>
        </dgm:presLayoutVars>
      </dgm:prSet>
      <dgm:spPr/>
      <dgm:t>
        <a:bodyPr/>
        <a:lstStyle/>
        <a:p>
          <a:endParaRPr lang="en-US"/>
        </a:p>
      </dgm:t>
    </dgm:pt>
    <dgm:pt modelId="{1E2CE868-0753-7F43-9BE5-FF0B1CCC5AE5}" type="pres">
      <dgm:prSet presAssocID="{BBE4BF1A-4BB2-EE4D-BB1E-C6050B54D97D}" presName="sibTrans" presStyleLbl="sibTrans2D1" presStyleIdx="9" presStyleCnt="12"/>
      <dgm:spPr/>
      <dgm:t>
        <a:bodyPr/>
        <a:lstStyle/>
        <a:p>
          <a:endParaRPr lang="en-US"/>
        </a:p>
      </dgm:t>
    </dgm:pt>
    <dgm:pt modelId="{D60AA621-8101-D74D-BB56-1DEB0BD91CFA}" type="pres">
      <dgm:prSet presAssocID="{BBE4BF1A-4BB2-EE4D-BB1E-C6050B54D97D}" presName="connectorText" presStyleLbl="sibTrans2D1" presStyleIdx="9" presStyleCnt="12"/>
      <dgm:spPr/>
      <dgm:t>
        <a:bodyPr/>
        <a:lstStyle/>
        <a:p>
          <a:endParaRPr lang="en-US"/>
        </a:p>
      </dgm:t>
    </dgm:pt>
    <dgm:pt modelId="{81213AB0-B365-D84F-A25C-9A55AF30D5C7}" type="pres">
      <dgm:prSet presAssocID="{4BA71F9B-BDCF-8246-9C0C-A3A750EADE2E}" presName="node" presStyleLbl="node1" presStyleIdx="10" presStyleCnt="13" custScaleY="59882">
        <dgm:presLayoutVars>
          <dgm:bulletEnabled val="1"/>
        </dgm:presLayoutVars>
      </dgm:prSet>
      <dgm:spPr/>
      <dgm:t>
        <a:bodyPr/>
        <a:lstStyle/>
        <a:p>
          <a:endParaRPr lang="en-US"/>
        </a:p>
      </dgm:t>
    </dgm:pt>
    <dgm:pt modelId="{971FE5ED-08EE-4D4B-AF2B-4C45F24D2DBE}" type="pres">
      <dgm:prSet presAssocID="{C69F7E70-1CFD-3F43-8570-2000683CDE05}" presName="sibTrans" presStyleLbl="sibTrans2D1" presStyleIdx="10" presStyleCnt="12"/>
      <dgm:spPr/>
      <dgm:t>
        <a:bodyPr/>
        <a:lstStyle/>
        <a:p>
          <a:endParaRPr lang="en-US"/>
        </a:p>
      </dgm:t>
    </dgm:pt>
    <dgm:pt modelId="{95F0045C-4896-F94F-888F-A1FE31EBF187}" type="pres">
      <dgm:prSet presAssocID="{C69F7E70-1CFD-3F43-8570-2000683CDE05}" presName="connectorText" presStyleLbl="sibTrans2D1" presStyleIdx="10" presStyleCnt="12"/>
      <dgm:spPr/>
      <dgm:t>
        <a:bodyPr/>
        <a:lstStyle/>
        <a:p>
          <a:endParaRPr lang="en-US"/>
        </a:p>
      </dgm:t>
    </dgm:pt>
    <dgm:pt modelId="{E9B3043C-2842-534D-B13F-F44096189DA9}" type="pres">
      <dgm:prSet presAssocID="{570338BC-1777-9D44-BFF1-AE200E133ABD}" presName="node" presStyleLbl="node1" presStyleIdx="11" presStyleCnt="13" custScaleY="59882">
        <dgm:presLayoutVars>
          <dgm:bulletEnabled val="1"/>
        </dgm:presLayoutVars>
      </dgm:prSet>
      <dgm:spPr/>
      <dgm:t>
        <a:bodyPr/>
        <a:lstStyle/>
        <a:p>
          <a:endParaRPr lang="en-US"/>
        </a:p>
      </dgm:t>
    </dgm:pt>
    <dgm:pt modelId="{A839C4CF-087F-D74D-B673-0B0936C3529A}" type="pres">
      <dgm:prSet presAssocID="{7A0275B9-FE87-D94E-980C-742679BE01AC}" presName="sibTrans" presStyleLbl="sibTrans2D1" presStyleIdx="11" presStyleCnt="12"/>
      <dgm:spPr/>
      <dgm:t>
        <a:bodyPr/>
        <a:lstStyle/>
        <a:p>
          <a:endParaRPr lang="en-US"/>
        </a:p>
      </dgm:t>
    </dgm:pt>
    <dgm:pt modelId="{6F48DD88-8DDA-2A4F-B0B6-2E678C1B43D0}" type="pres">
      <dgm:prSet presAssocID="{7A0275B9-FE87-D94E-980C-742679BE01AC}" presName="connectorText" presStyleLbl="sibTrans2D1" presStyleIdx="11" presStyleCnt="12"/>
      <dgm:spPr/>
      <dgm:t>
        <a:bodyPr/>
        <a:lstStyle/>
        <a:p>
          <a:endParaRPr lang="en-US"/>
        </a:p>
      </dgm:t>
    </dgm:pt>
    <dgm:pt modelId="{724B0728-2C70-0F40-AFEC-FFCFD5E045D3}" type="pres">
      <dgm:prSet presAssocID="{82D06D45-6ECD-6F4F-A66A-20FDDF9F3355}" presName="node" presStyleLbl="node1" presStyleIdx="12" presStyleCnt="13" custScaleY="59882">
        <dgm:presLayoutVars>
          <dgm:bulletEnabled val="1"/>
        </dgm:presLayoutVars>
      </dgm:prSet>
      <dgm:spPr/>
      <dgm:t>
        <a:bodyPr/>
        <a:lstStyle/>
        <a:p>
          <a:endParaRPr lang="en-US"/>
        </a:p>
      </dgm:t>
    </dgm:pt>
  </dgm:ptLst>
  <dgm:cxnLst>
    <dgm:cxn modelId="{873AB876-C091-5546-B737-D7815A486389}" srcId="{AD3A9157-BA1E-274A-892C-B3D181C98B70}" destId="{F39759F9-169C-5942-A87D-37D231C9AB76}" srcOrd="6" destOrd="0" parTransId="{C44AEF1B-76F7-F741-99CB-AEC33609DAB2}" sibTransId="{41E1A538-814B-EB42-AA07-58EEA0015C32}"/>
    <dgm:cxn modelId="{A0C94030-7448-674C-892F-FFC79D2A7DFB}" srcId="{AD3A9157-BA1E-274A-892C-B3D181C98B70}" destId="{20458519-CFBE-1D48-8C8F-A69B922D021C}" srcOrd="4" destOrd="0" parTransId="{7D240CCE-A08C-1649-B6E7-C431FFE2EA63}" sibTransId="{40CF856B-BFC1-A342-8804-68186DC74E1B}"/>
    <dgm:cxn modelId="{AF4F9FF5-6A79-FC48-8AA3-87E61F3302D1}" srcId="{AD3A9157-BA1E-274A-892C-B3D181C98B70}" destId="{6FB10EB6-C395-6C47-9B1B-DC61524AEE04}" srcOrd="8" destOrd="0" parTransId="{7BDCBFA9-F6DF-AC4B-AE23-FA35B70C09D8}" sibTransId="{5533D97F-36F6-A342-AC01-48ED60703894}"/>
    <dgm:cxn modelId="{7BB31EB9-87BD-4BDF-BA57-0BBE555D550B}" type="presOf" srcId="{82D06D45-6ECD-6F4F-A66A-20FDDF9F3355}" destId="{724B0728-2C70-0F40-AFEC-FFCFD5E045D3}" srcOrd="0" destOrd="0" presId="urn:microsoft.com/office/officeart/2005/8/layout/process5"/>
    <dgm:cxn modelId="{2D04C088-E70D-264F-AC45-35AFE565EF65}" srcId="{AD3A9157-BA1E-274A-892C-B3D181C98B70}" destId="{25D6F025-38EC-3B48-AA33-C0B3A6E004BF}" srcOrd="7" destOrd="0" parTransId="{B17B67BF-3294-654B-9779-A5682763A863}" sibTransId="{BB67A57F-F320-5148-9DFB-90BD15388612}"/>
    <dgm:cxn modelId="{C1D26F0B-76CA-4248-AFEE-09C52B04C9A0}" type="presOf" srcId="{32F59BC0-95D2-AE45-A929-354FBC37585C}" destId="{D2F8E8D8-2C3D-F343-A13F-87921AA30495}" srcOrd="0" destOrd="0" presId="urn:microsoft.com/office/officeart/2005/8/layout/process5"/>
    <dgm:cxn modelId="{2119BE59-65B5-4803-B2E4-3DB04F2AE34F}" type="presOf" srcId="{F39759F9-169C-5942-A87D-37D231C9AB76}" destId="{A8B35C1B-13F9-3E42-A34D-1DD38F800893}" srcOrd="0" destOrd="0" presId="urn:microsoft.com/office/officeart/2005/8/layout/process5"/>
    <dgm:cxn modelId="{58325AF8-DA64-4E81-A147-32EB659EDED4}" type="presOf" srcId="{570338BC-1777-9D44-BFF1-AE200E133ABD}" destId="{E9B3043C-2842-534D-B13F-F44096189DA9}" srcOrd="0" destOrd="0" presId="urn:microsoft.com/office/officeart/2005/8/layout/process5"/>
    <dgm:cxn modelId="{43610821-5B27-C64A-B7A7-4F746B081F27}" srcId="{AD3A9157-BA1E-274A-892C-B3D181C98B70}" destId="{7863D07F-3784-EF42-9016-0D1AA812F340}" srcOrd="2" destOrd="0" parTransId="{47BF3037-CDD0-ED4C-AAD8-C577705EACD9}" sibTransId="{582E2C9E-C446-7543-960F-8EA680FE840B}"/>
    <dgm:cxn modelId="{A94A6A76-8F0D-4CA1-8E17-B0CB7BC96E0D}" type="presOf" srcId="{D79DBF3C-8B66-0A40-A551-FCAD74B0AD2B}" destId="{908E0C6C-3CA6-4649-9C17-926E967FF5D3}" srcOrd="1" destOrd="0" presId="urn:microsoft.com/office/officeart/2005/8/layout/process5"/>
    <dgm:cxn modelId="{4EBB6250-DEE7-4277-BF05-55A982D803F1}" type="presOf" srcId="{7863D07F-3784-EF42-9016-0D1AA812F340}" destId="{68C18D40-4DB7-024A-AF26-0B62076D5850}" srcOrd="0" destOrd="0" presId="urn:microsoft.com/office/officeart/2005/8/layout/process5"/>
    <dgm:cxn modelId="{CF805BE4-F228-4FF2-AB09-74A11CAE905B}" type="presOf" srcId="{BB67A57F-F320-5148-9DFB-90BD15388612}" destId="{38F6767C-24DF-5E43-8F5E-9CF83DE706FE}" srcOrd="1" destOrd="0" presId="urn:microsoft.com/office/officeart/2005/8/layout/process5"/>
    <dgm:cxn modelId="{C8DECE80-7315-E54B-855C-9D51D5D58A38}" srcId="{AD3A9157-BA1E-274A-892C-B3D181C98B70}" destId="{32F59BC0-95D2-AE45-A929-354FBC37585C}" srcOrd="1" destOrd="0" parTransId="{23CC4A58-4DB1-C14E-8610-281D2ACA1EC0}" sibTransId="{87B70926-DC35-5146-8AE1-05966D977605}"/>
    <dgm:cxn modelId="{C817BD45-6573-4FA0-A5C5-0F929DF1790A}" type="presOf" srcId="{AD3A9157-BA1E-274A-892C-B3D181C98B70}" destId="{183E0360-3771-2C47-9B9F-E55C25D55443}" srcOrd="0" destOrd="0" presId="urn:microsoft.com/office/officeart/2005/8/layout/process5"/>
    <dgm:cxn modelId="{D8E2B4D3-7DD4-2249-A14D-2CC60C38F3F1}" srcId="{AD3A9157-BA1E-274A-892C-B3D181C98B70}" destId="{570338BC-1777-9D44-BFF1-AE200E133ABD}" srcOrd="11" destOrd="0" parTransId="{8EAC8422-6337-604F-B512-91675194C863}" sibTransId="{7A0275B9-FE87-D94E-980C-742679BE01AC}"/>
    <dgm:cxn modelId="{5D16F5E9-E780-4C37-AA3C-E6A1AB9A00F4}" type="presOf" srcId="{87B70926-DC35-5146-8AE1-05966D977605}" destId="{F389CC22-A144-AA4A-B988-60DB612E6325}" srcOrd="1" destOrd="0" presId="urn:microsoft.com/office/officeart/2005/8/layout/process5"/>
    <dgm:cxn modelId="{060E8C09-A2B1-974E-8555-67D9CE9811FD}" srcId="{AD3A9157-BA1E-274A-892C-B3D181C98B70}" destId="{82D06D45-6ECD-6F4F-A66A-20FDDF9F3355}" srcOrd="12" destOrd="0" parTransId="{6F9BCE13-26FF-324E-805E-4F1CCE80BF06}" sibTransId="{3117BF76-4048-8045-9DFA-DB6891E332F5}"/>
    <dgm:cxn modelId="{BE7056D7-0C80-452E-BB7E-C35D8FBE0F5D}" type="presOf" srcId="{74592E10-3D24-8742-AA51-19F4F63C7135}" destId="{4ADCF30F-1D32-B34C-97AE-2FB2E214F54C}" srcOrd="0" destOrd="0" presId="urn:microsoft.com/office/officeart/2005/8/layout/process5"/>
    <dgm:cxn modelId="{2C4A324A-E701-4B54-89F6-9E0EF5D5EF6E}" type="presOf" srcId="{20458519-CFBE-1D48-8C8F-A69B922D021C}" destId="{29785B96-8242-E548-BC89-8F24DC41BBD0}" srcOrd="0" destOrd="0" presId="urn:microsoft.com/office/officeart/2005/8/layout/process5"/>
    <dgm:cxn modelId="{DD83DD77-8D92-4893-A2E6-B9C38F332BFD}" type="presOf" srcId="{C69F7E70-1CFD-3F43-8570-2000683CDE05}" destId="{971FE5ED-08EE-4D4B-AF2B-4C45F24D2DBE}" srcOrd="0" destOrd="0" presId="urn:microsoft.com/office/officeart/2005/8/layout/process5"/>
    <dgm:cxn modelId="{7F4C4796-7B7B-45CB-BE4C-AE5511F83AA4}" type="presOf" srcId="{BBE4BF1A-4BB2-EE4D-BB1E-C6050B54D97D}" destId="{D60AA621-8101-D74D-BB56-1DEB0BD91CFA}" srcOrd="1" destOrd="0" presId="urn:microsoft.com/office/officeart/2005/8/layout/process5"/>
    <dgm:cxn modelId="{8D4B1B97-724C-6C43-B8CA-6D47ADFB8567}" srcId="{AD3A9157-BA1E-274A-892C-B3D181C98B70}" destId="{4BA71F9B-BDCF-8246-9C0C-A3A750EADE2E}" srcOrd="10" destOrd="0" parTransId="{6AE588A5-8496-CE42-9D82-68FDBD9094EF}" sibTransId="{C69F7E70-1CFD-3F43-8570-2000683CDE05}"/>
    <dgm:cxn modelId="{29A7C6B8-20E5-4AFA-B8C3-9F9722714524}" type="presOf" srcId="{7A0275B9-FE87-D94E-980C-742679BE01AC}" destId="{A839C4CF-087F-D74D-B673-0B0936C3529A}" srcOrd="0" destOrd="0" presId="urn:microsoft.com/office/officeart/2005/8/layout/process5"/>
    <dgm:cxn modelId="{974E2713-7E2D-4E09-8B0F-CFAB5F4379B8}" type="presOf" srcId="{CC2951C4-BAE2-D14B-95FD-BA1A93CA2DB8}" destId="{227680FF-46D4-D147-830E-97FDED18CD31}" srcOrd="0" destOrd="0" presId="urn:microsoft.com/office/officeart/2005/8/layout/process5"/>
    <dgm:cxn modelId="{B3190F5A-A80F-2C48-AB6B-500105D931D9}" srcId="{AD3A9157-BA1E-274A-892C-B3D181C98B70}" destId="{6E0C142C-32B9-B141-87F2-24DC686F243F}" srcOrd="5" destOrd="0" parTransId="{E971BE92-0F04-C049-A75E-3D5E8B88C72D}" sibTransId="{74592E10-3D24-8742-AA51-19F4F63C7135}"/>
    <dgm:cxn modelId="{DA3B2CCC-5465-4E89-ABAF-8A8D483AF1CD}" type="presOf" srcId="{40CF856B-BFC1-A342-8804-68186DC74E1B}" destId="{B15BEE9E-224B-244B-88B5-2F37FE061B17}" srcOrd="0" destOrd="0" presId="urn:microsoft.com/office/officeart/2005/8/layout/process5"/>
    <dgm:cxn modelId="{3DBFF59A-0911-40A1-962D-285A7D86C1A3}" type="presOf" srcId="{5533D97F-36F6-A342-AC01-48ED60703894}" destId="{35658710-5AAF-0C40-8128-E0276420FB82}" srcOrd="0" destOrd="0" presId="urn:microsoft.com/office/officeart/2005/8/layout/process5"/>
    <dgm:cxn modelId="{4CB65531-AD97-4220-921F-93352B83A178}" type="presOf" srcId="{41E1A538-814B-EB42-AA07-58EEA0015C32}" destId="{300319EA-9642-E646-A8E0-C5155664FF85}" srcOrd="0" destOrd="0" presId="urn:microsoft.com/office/officeart/2005/8/layout/process5"/>
    <dgm:cxn modelId="{8E44A953-E2BF-488E-AFBE-F5745DE00A6F}" type="presOf" srcId="{C69F7E70-1CFD-3F43-8570-2000683CDE05}" destId="{95F0045C-4896-F94F-888F-A1FE31EBF187}" srcOrd="1" destOrd="0" presId="urn:microsoft.com/office/officeart/2005/8/layout/process5"/>
    <dgm:cxn modelId="{4B0CA64F-65C0-40D1-8EF0-99E4E6253968}" type="presOf" srcId="{87B70926-DC35-5146-8AE1-05966D977605}" destId="{7629050A-AA8B-8C46-96F4-AE4E93B0C622}" srcOrd="0" destOrd="0" presId="urn:microsoft.com/office/officeart/2005/8/layout/process5"/>
    <dgm:cxn modelId="{E9F4E8E3-3BDC-6247-AD3E-8EFB90AC2D0B}" srcId="{AD3A9157-BA1E-274A-892C-B3D181C98B70}" destId="{F4CA738D-D9EF-3C4F-8D37-4A56BD764B55}" srcOrd="3" destOrd="0" parTransId="{E74D8D33-0BE3-A640-970E-FF634438CFC9}" sibTransId="{CC2951C4-BAE2-D14B-95FD-BA1A93CA2DB8}"/>
    <dgm:cxn modelId="{76DA4C8A-1EEE-4559-A3BB-1D7ECCFABA45}" type="presOf" srcId="{6E0C142C-32B9-B141-87F2-24DC686F243F}" destId="{2093D21F-E954-2841-A51C-3BE60DD29647}" srcOrd="0" destOrd="0" presId="urn:microsoft.com/office/officeart/2005/8/layout/process5"/>
    <dgm:cxn modelId="{A35668D0-BCA2-45D1-A91C-8EF0BDCA1133}" type="presOf" srcId="{6FB10EB6-C395-6C47-9B1B-DC61524AEE04}" destId="{5C95A879-E732-2B4A-9636-227B7E8C6660}" srcOrd="0" destOrd="0" presId="urn:microsoft.com/office/officeart/2005/8/layout/process5"/>
    <dgm:cxn modelId="{D47DA05C-DCA1-455B-B6D8-DB08551ECFA4}" type="presOf" srcId="{5533D97F-36F6-A342-AC01-48ED60703894}" destId="{67091727-8F1D-0447-B035-554D4DA37DBA}" srcOrd="1" destOrd="0" presId="urn:microsoft.com/office/officeart/2005/8/layout/process5"/>
    <dgm:cxn modelId="{AB7B74D6-FABB-4E6C-B2FB-CEACFA2ABC30}" type="presOf" srcId="{48486F0C-5BA8-234C-8409-2CE294B2B490}" destId="{A480334F-B942-DC46-96BE-430FA4EC8FDC}" srcOrd="0" destOrd="0" presId="urn:microsoft.com/office/officeart/2005/8/layout/process5"/>
    <dgm:cxn modelId="{1041FE51-C5CD-494B-926F-BFCBC7103DBE}" srcId="{AD3A9157-BA1E-274A-892C-B3D181C98B70}" destId="{48486F0C-5BA8-234C-8409-2CE294B2B490}" srcOrd="9" destOrd="0" parTransId="{64896DB6-FBC4-4F4E-A6F6-7A2ACD693728}" sibTransId="{BBE4BF1A-4BB2-EE4D-BB1E-C6050B54D97D}"/>
    <dgm:cxn modelId="{3467CF64-C855-43E3-AABD-DA5E2093270F}" type="presOf" srcId="{582E2C9E-C446-7543-960F-8EA680FE840B}" destId="{F94CEF50-A5D9-EB4C-A8F9-146DD0B0941D}" srcOrd="1" destOrd="0" presId="urn:microsoft.com/office/officeart/2005/8/layout/process5"/>
    <dgm:cxn modelId="{760FA507-1154-4C6F-B123-2E6F600895BD}" type="presOf" srcId="{BB67A57F-F320-5148-9DFB-90BD15388612}" destId="{24D238C3-7F94-DD40-A980-47FD5238AA20}" srcOrd="0" destOrd="0" presId="urn:microsoft.com/office/officeart/2005/8/layout/process5"/>
    <dgm:cxn modelId="{CCA10BEC-65D8-6C41-8EE9-54ABF8B5F5A4}" srcId="{AD3A9157-BA1E-274A-892C-B3D181C98B70}" destId="{ABE17F45-CA18-CE41-8703-F9919D55E186}" srcOrd="0" destOrd="0" parTransId="{3BAC7F9D-3BFD-EA46-92F9-1CC7A32A4828}" sibTransId="{D79DBF3C-8B66-0A40-A551-FCAD74B0AD2B}"/>
    <dgm:cxn modelId="{7E28FD12-044A-42A5-A700-EA8B1C438A9A}" type="presOf" srcId="{D79DBF3C-8B66-0A40-A551-FCAD74B0AD2B}" destId="{E1E7BD70-5E79-CC4F-9E1C-943451F10167}" srcOrd="0" destOrd="0" presId="urn:microsoft.com/office/officeart/2005/8/layout/process5"/>
    <dgm:cxn modelId="{9DB23E23-3C0F-4E2C-B750-498EDCB86732}" type="presOf" srcId="{CC2951C4-BAE2-D14B-95FD-BA1A93CA2DB8}" destId="{6054C92C-7AE7-9740-8B43-D4DF8D46C7F2}" srcOrd="1" destOrd="0" presId="urn:microsoft.com/office/officeart/2005/8/layout/process5"/>
    <dgm:cxn modelId="{EE9F82A7-643C-42B5-A33F-BD7D345AD614}" type="presOf" srcId="{BBE4BF1A-4BB2-EE4D-BB1E-C6050B54D97D}" destId="{1E2CE868-0753-7F43-9BE5-FF0B1CCC5AE5}" srcOrd="0" destOrd="0" presId="urn:microsoft.com/office/officeart/2005/8/layout/process5"/>
    <dgm:cxn modelId="{87C3F374-4389-4182-96D7-294E0507F782}" type="presOf" srcId="{40CF856B-BFC1-A342-8804-68186DC74E1B}" destId="{3587EA68-6A3D-9542-908F-0D92B3A38949}" srcOrd="1" destOrd="0" presId="urn:microsoft.com/office/officeart/2005/8/layout/process5"/>
    <dgm:cxn modelId="{199D22D3-BEE9-4FE8-9406-6FA7B9B24A69}" type="presOf" srcId="{ABE17F45-CA18-CE41-8703-F9919D55E186}" destId="{9BBAEB69-2250-044D-B925-A348F788B70E}" srcOrd="0" destOrd="0" presId="urn:microsoft.com/office/officeart/2005/8/layout/process5"/>
    <dgm:cxn modelId="{534D71D6-24E9-4190-B8D7-B152BB7168DE}" type="presOf" srcId="{41E1A538-814B-EB42-AA07-58EEA0015C32}" destId="{25B75876-AC8C-9946-AF24-FC8DFB8F0A56}" srcOrd="1" destOrd="0" presId="urn:microsoft.com/office/officeart/2005/8/layout/process5"/>
    <dgm:cxn modelId="{045DAF2A-4E89-4B82-AC89-3CCB8F708755}" type="presOf" srcId="{F4CA738D-D9EF-3C4F-8D37-4A56BD764B55}" destId="{66C62DE8-AE0A-4144-B276-84DA1E442428}" srcOrd="0" destOrd="0" presId="urn:microsoft.com/office/officeart/2005/8/layout/process5"/>
    <dgm:cxn modelId="{560005AC-13E3-4443-8D6D-DAAEE703E5F8}" type="presOf" srcId="{25D6F025-38EC-3B48-AA33-C0B3A6E004BF}" destId="{F259217B-E31F-474A-A67E-48E30CA6E0CB}" srcOrd="0" destOrd="0" presId="urn:microsoft.com/office/officeart/2005/8/layout/process5"/>
    <dgm:cxn modelId="{3F64E893-1E33-4618-B132-656E548F762E}" type="presOf" srcId="{7A0275B9-FE87-D94E-980C-742679BE01AC}" destId="{6F48DD88-8DDA-2A4F-B0B6-2E678C1B43D0}" srcOrd="1" destOrd="0" presId="urn:microsoft.com/office/officeart/2005/8/layout/process5"/>
    <dgm:cxn modelId="{CCD6E2FD-1C47-42B2-BAC1-14685706B714}" type="presOf" srcId="{74592E10-3D24-8742-AA51-19F4F63C7135}" destId="{EC911DA3-312D-4A45-B8AA-D30AE3F722BE}" srcOrd="1" destOrd="0" presId="urn:microsoft.com/office/officeart/2005/8/layout/process5"/>
    <dgm:cxn modelId="{604F659B-79C6-4BF2-8197-9B1944687437}" type="presOf" srcId="{4BA71F9B-BDCF-8246-9C0C-A3A750EADE2E}" destId="{81213AB0-B365-D84F-A25C-9A55AF30D5C7}" srcOrd="0" destOrd="0" presId="urn:microsoft.com/office/officeart/2005/8/layout/process5"/>
    <dgm:cxn modelId="{91F31069-4D9D-4268-A243-E974C9BBEB38}" type="presOf" srcId="{582E2C9E-C446-7543-960F-8EA680FE840B}" destId="{F5B3B9F8-B470-984B-BE55-4484A009A048}" srcOrd="0" destOrd="0" presId="urn:microsoft.com/office/officeart/2005/8/layout/process5"/>
    <dgm:cxn modelId="{36791D58-4E2F-40F3-B7E4-F0C581CD7F8A}" type="presParOf" srcId="{183E0360-3771-2C47-9B9F-E55C25D55443}" destId="{9BBAEB69-2250-044D-B925-A348F788B70E}" srcOrd="0" destOrd="0" presId="urn:microsoft.com/office/officeart/2005/8/layout/process5"/>
    <dgm:cxn modelId="{CC63CD6E-92C9-43B3-82E1-9931BB2F3FA0}" type="presParOf" srcId="{183E0360-3771-2C47-9B9F-E55C25D55443}" destId="{E1E7BD70-5E79-CC4F-9E1C-943451F10167}" srcOrd="1" destOrd="0" presId="urn:microsoft.com/office/officeart/2005/8/layout/process5"/>
    <dgm:cxn modelId="{0D43C1CB-2346-4DFF-9E54-FCF6C51EEEEA}" type="presParOf" srcId="{E1E7BD70-5E79-CC4F-9E1C-943451F10167}" destId="{908E0C6C-3CA6-4649-9C17-926E967FF5D3}" srcOrd="0" destOrd="0" presId="urn:microsoft.com/office/officeart/2005/8/layout/process5"/>
    <dgm:cxn modelId="{700FEB98-671E-4667-B995-DAC4A5424B0F}" type="presParOf" srcId="{183E0360-3771-2C47-9B9F-E55C25D55443}" destId="{D2F8E8D8-2C3D-F343-A13F-87921AA30495}" srcOrd="2" destOrd="0" presId="urn:microsoft.com/office/officeart/2005/8/layout/process5"/>
    <dgm:cxn modelId="{F18B6D36-9980-4078-A311-8F8FD7CFA104}" type="presParOf" srcId="{183E0360-3771-2C47-9B9F-E55C25D55443}" destId="{7629050A-AA8B-8C46-96F4-AE4E93B0C622}" srcOrd="3" destOrd="0" presId="urn:microsoft.com/office/officeart/2005/8/layout/process5"/>
    <dgm:cxn modelId="{144B0323-B4F5-4B41-96D8-0B2B2E9C76D4}" type="presParOf" srcId="{7629050A-AA8B-8C46-96F4-AE4E93B0C622}" destId="{F389CC22-A144-AA4A-B988-60DB612E6325}" srcOrd="0" destOrd="0" presId="urn:microsoft.com/office/officeart/2005/8/layout/process5"/>
    <dgm:cxn modelId="{1C689491-EE9B-435E-A327-B1882E47041B}" type="presParOf" srcId="{183E0360-3771-2C47-9B9F-E55C25D55443}" destId="{68C18D40-4DB7-024A-AF26-0B62076D5850}" srcOrd="4" destOrd="0" presId="urn:microsoft.com/office/officeart/2005/8/layout/process5"/>
    <dgm:cxn modelId="{9ADF9FE4-8663-4444-B961-336348BE08C8}" type="presParOf" srcId="{183E0360-3771-2C47-9B9F-E55C25D55443}" destId="{F5B3B9F8-B470-984B-BE55-4484A009A048}" srcOrd="5" destOrd="0" presId="urn:microsoft.com/office/officeart/2005/8/layout/process5"/>
    <dgm:cxn modelId="{912CC324-A2AF-49CF-8A09-51DA015DC738}" type="presParOf" srcId="{F5B3B9F8-B470-984B-BE55-4484A009A048}" destId="{F94CEF50-A5D9-EB4C-A8F9-146DD0B0941D}" srcOrd="0" destOrd="0" presId="urn:microsoft.com/office/officeart/2005/8/layout/process5"/>
    <dgm:cxn modelId="{7FF7754C-B38B-4565-880E-0198C9EB306B}" type="presParOf" srcId="{183E0360-3771-2C47-9B9F-E55C25D55443}" destId="{66C62DE8-AE0A-4144-B276-84DA1E442428}" srcOrd="6" destOrd="0" presId="urn:microsoft.com/office/officeart/2005/8/layout/process5"/>
    <dgm:cxn modelId="{B6EDF434-8FD6-4AE0-8EB8-D7DC88FC332E}" type="presParOf" srcId="{183E0360-3771-2C47-9B9F-E55C25D55443}" destId="{227680FF-46D4-D147-830E-97FDED18CD31}" srcOrd="7" destOrd="0" presId="urn:microsoft.com/office/officeart/2005/8/layout/process5"/>
    <dgm:cxn modelId="{62C1F5EF-3B0D-44D2-B7DD-2A89F03C9B2B}" type="presParOf" srcId="{227680FF-46D4-D147-830E-97FDED18CD31}" destId="{6054C92C-7AE7-9740-8B43-D4DF8D46C7F2}" srcOrd="0" destOrd="0" presId="urn:microsoft.com/office/officeart/2005/8/layout/process5"/>
    <dgm:cxn modelId="{80AB1E39-CE8A-43C6-933D-B95D9FF846FC}" type="presParOf" srcId="{183E0360-3771-2C47-9B9F-E55C25D55443}" destId="{29785B96-8242-E548-BC89-8F24DC41BBD0}" srcOrd="8" destOrd="0" presId="urn:microsoft.com/office/officeart/2005/8/layout/process5"/>
    <dgm:cxn modelId="{2939084E-6C17-4165-A827-8383D0E7DA4A}" type="presParOf" srcId="{183E0360-3771-2C47-9B9F-E55C25D55443}" destId="{B15BEE9E-224B-244B-88B5-2F37FE061B17}" srcOrd="9" destOrd="0" presId="urn:microsoft.com/office/officeart/2005/8/layout/process5"/>
    <dgm:cxn modelId="{6E1508FE-284A-4BFC-8B97-4B09A088E997}" type="presParOf" srcId="{B15BEE9E-224B-244B-88B5-2F37FE061B17}" destId="{3587EA68-6A3D-9542-908F-0D92B3A38949}" srcOrd="0" destOrd="0" presId="urn:microsoft.com/office/officeart/2005/8/layout/process5"/>
    <dgm:cxn modelId="{E518CDEC-1097-4972-A12C-4D7328123412}" type="presParOf" srcId="{183E0360-3771-2C47-9B9F-E55C25D55443}" destId="{2093D21F-E954-2841-A51C-3BE60DD29647}" srcOrd="10" destOrd="0" presId="urn:microsoft.com/office/officeart/2005/8/layout/process5"/>
    <dgm:cxn modelId="{2ACBE2E4-5DF0-4AC3-A353-9070C21C47C6}" type="presParOf" srcId="{183E0360-3771-2C47-9B9F-E55C25D55443}" destId="{4ADCF30F-1D32-B34C-97AE-2FB2E214F54C}" srcOrd="11" destOrd="0" presId="urn:microsoft.com/office/officeart/2005/8/layout/process5"/>
    <dgm:cxn modelId="{89A0F368-8DB2-457B-A0DF-7886F7DE660B}" type="presParOf" srcId="{4ADCF30F-1D32-B34C-97AE-2FB2E214F54C}" destId="{EC911DA3-312D-4A45-B8AA-D30AE3F722BE}" srcOrd="0" destOrd="0" presId="urn:microsoft.com/office/officeart/2005/8/layout/process5"/>
    <dgm:cxn modelId="{76F4153D-4FF0-4082-974C-A20D78A07461}" type="presParOf" srcId="{183E0360-3771-2C47-9B9F-E55C25D55443}" destId="{A8B35C1B-13F9-3E42-A34D-1DD38F800893}" srcOrd="12" destOrd="0" presId="urn:microsoft.com/office/officeart/2005/8/layout/process5"/>
    <dgm:cxn modelId="{4527F4FC-7C27-4D9F-AFAF-7CB900378C4F}" type="presParOf" srcId="{183E0360-3771-2C47-9B9F-E55C25D55443}" destId="{300319EA-9642-E646-A8E0-C5155664FF85}" srcOrd="13" destOrd="0" presId="urn:microsoft.com/office/officeart/2005/8/layout/process5"/>
    <dgm:cxn modelId="{01C92635-8BB5-4226-92A7-AE122F47CAC2}" type="presParOf" srcId="{300319EA-9642-E646-A8E0-C5155664FF85}" destId="{25B75876-AC8C-9946-AF24-FC8DFB8F0A56}" srcOrd="0" destOrd="0" presId="urn:microsoft.com/office/officeart/2005/8/layout/process5"/>
    <dgm:cxn modelId="{0B54E8AC-C514-440E-BF65-D5D49ED69D27}" type="presParOf" srcId="{183E0360-3771-2C47-9B9F-E55C25D55443}" destId="{F259217B-E31F-474A-A67E-48E30CA6E0CB}" srcOrd="14" destOrd="0" presId="urn:microsoft.com/office/officeart/2005/8/layout/process5"/>
    <dgm:cxn modelId="{931D3908-3160-4A7A-AAC5-998A829600DC}" type="presParOf" srcId="{183E0360-3771-2C47-9B9F-E55C25D55443}" destId="{24D238C3-7F94-DD40-A980-47FD5238AA20}" srcOrd="15" destOrd="0" presId="urn:microsoft.com/office/officeart/2005/8/layout/process5"/>
    <dgm:cxn modelId="{F8BFC23A-7642-47B7-8F83-22EE97D96C0D}" type="presParOf" srcId="{24D238C3-7F94-DD40-A980-47FD5238AA20}" destId="{38F6767C-24DF-5E43-8F5E-9CF83DE706FE}" srcOrd="0" destOrd="0" presId="urn:microsoft.com/office/officeart/2005/8/layout/process5"/>
    <dgm:cxn modelId="{CE326F08-3950-489E-AC76-985CBAC828D6}" type="presParOf" srcId="{183E0360-3771-2C47-9B9F-E55C25D55443}" destId="{5C95A879-E732-2B4A-9636-227B7E8C6660}" srcOrd="16" destOrd="0" presId="urn:microsoft.com/office/officeart/2005/8/layout/process5"/>
    <dgm:cxn modelId="{2405CA3C-C63B-447C-8195-B1631D529404}" type="presParOf" srcId="{183E0360-3771-2C47-9B9F-E55C25D55443}" destId="{35658710-5AAF-0C40-8128-E0276420FB82}" srcOrd="17" destOrd="0" presId="urn:microsoft.com/office/officeart/2005/8/layout/process5"/>
    <dgm:cxn modelId="{F4F6C2A0-D7BF-45FA-8BFC-2CD7037C43EC}" type="presParOf" srcId="{35658710-5AAF-0C40-8128-E0276420FB82}" destId="{67091727-8F1D-0447-B035-554D4DA37DBA}" srcOrd="0" destOrd="0" presId="urn:microsoft.com/office/officeart/2005/8/layout/process5"/>
    <dgm:cxn modelId="{8497ED73-1E83-45D6-870D-35C8E566CF8E}" type="presParOf" srcId="{183E0360-3771-2C47-9B9F-E55C25D55443}" destId="{A480334F-B942-DC46-96BE-430FA4EC8FDC}" srcOrd="18" destOrd="0" presId="urn:microsoft.com/office/officeart/2005/8/layout/process5"/>
    <dgm:cxn modelId="{0C153107-4F55-47E1-B216-1ECB18F05D56}" type="presParOf" srcId="{183E0360-3771-2C47-9B9F-E55C25D55443}" destId="{1E2CE868-0753-7F43-9BE5-FF0B1CCC5AE5}" srcOrd="19" destOrd="0" presId="urn:microsoft.com/office/officeart/2005/8/layout/process5"/>
    <dgm:cxn modelId="{568E8177-DA54-4618-8517-8CFFCAA54F34}" type="presParOf" srcId="{1E2CE868-0753-7F43-9BE5-FF0B1CCC5AE5}" destId="{D60AA621-8101-D74D-BB56-1DEB0BD91CFA}" srcOrd="0" destOrd="0" presId="urn:microsoft.com/office/officeart/2005/8/layout/process5"/>
    <dgm:cxn modelId="{93677AD6-7661-4FC2-AC61-A296E660EDA7}" type="presParOf" srcId="{183E0360-3771-2C47-9B9F-E55C25D55443}" destId="{81213AB0-B365-D84F-A25C-9A55AF30D5C7}" srcOrd="20" destOrd="0" presId="urn:microsoft.com/office/officeart/2005/8/layout/process5"/>
    <dgm:cxn modelId="{023F62E4-08EE-49AE-B8D7-BC2698B331C2}" type="presParOf" srcId="{183E0360-3771-2C47-9B9F-E55C25D55443}" destId="{971FE5ED-08EE-4D4B-AF2B-4C45F24D2DBE}" srcOrd="21" destOrd="0" presId="urn:microsoft.com/office/officeart/2005/8/layout/process5"/>
    <dgm:cxn modelId="{73FABDF6-5073-46EC-8014-AA2F1981CE81}" type="presParOf" srcId="{971FE5ED-08EE-4D4B-AF2B-4C45F24D2DBE}" destId="{95F0045C-4896-F94F-888F-A1FE31EBF187}" srcOrd="0" destOrd="0" presId="urn:microsoft.com/office/officeart/2005/8/layout/process5"/>
    <dgm:cxn modelId="{ACEE85A9-C61B-451F-AB86-29E18EF58971}" type="presParOf" srcId="{183E0360-3771-2C47-9B9F-E55C25D55443}" destId="{E9B3043C-2842-534D-B13F-F44096189DA9}" srcOrd="22" destOrd="0" presId="urn:microsoft.com/office/officeart/2005/8/layout/process5"/>
    <dgm:cxn modelId="{2E80EA68-7624-4CDA-9511-863224B5FD63}" type="presParOf" srcId="{183E0360-3771-2C47-9B9F-E55C25D55443}" destId="{A839C4CF-087F-D74D-B673-0B0936C3529A}" srcOrd="23" destOrd="0" presId="urn:microsoft.com/office/officeart/2005/8/layout/process5"/>
    <dgm:cxn modelId="{CDF8E0E6-248C-4DC8-9ED2-11193D9748AD}" type="presParOf" srcId="{A839C4CF-087F-D74D-B673-0B0936C3529A}" destId="{6F48DD88-8DDA-2A4F-B0B6-2E678C1B43D0}" srcOrd="0" destOrd="0" presId="urn:microsoft.com/office/officeart/2005/8/layout/process5"/>
    <dgm:cxn modelId="{3C3A3D91-CD5B-4092-9873-CB59412D884E}" type="presParOf" srcId="{183E0360-3771-2C47-9B9F-E55C25D55443}" destId="{724B0728-2C70-0F40-AFEC-FFCFD5E045D3}" srcOrd="24" destOrd="0" presId="urn:microsoft.com/office/officeart/2005/8/layout/process5"/>
  </dgm:cxnLst>
  <dgm:bg>
    <a:noFill/>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853280-9F4B-43C5-86A5-2E6CE98A519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E5DE709-96A2-4EF5-80F4-7936D7648BD2}">
      <dgm:prSet custT="1"/>
      <dgm:spPr/>
      <dgm:t>
        <a:bodyPr/>
        <a:lstStyle/>
        <a:p>
          <a:pPr rtl="0"/>
          <a:r>
            <a:rPr lang="en-US" sz="3600" dirty="0" smtClean="0">
              <a:solidFill>
                <a:schemeClr val="tx1"/>
              </a:solidFill>
            </a:rPr>
            <a:t>Vignette/</a:t>
          </a:r>
          <a:r>
            <a:rPr lang="en-US" sz="3600" dirty="0" err="1" smtClean="0">
              <a:solidFill>
                <a:schemeClr val="tx1"/>
              </a:solidFill>
            </a:rPr>
            <a:t>kasus</a:t>
          </a:r>
          <a:r>
            <a:rPr lang="en-US" sz="3600" dirty="0" smtClean="0">
              <a:solidFill>
                <a:schemeClr val="tx1"/>
              </a:solidFill>
            </a:rPr>
            <a:t>/</a:t>
          </a:r>
          <a:r>
            <a:rPr lang="en-US" sz="3600" dirty="0" err="1" smtClean="0">
              <a:solidFill>
                <a:schemeClr val="tx1"/>
              </a:solidFill>
            </a:rPr>
            <a:t>pernyataan</a:t>
          </a:r>
          <a:endParaRPr lang="en-US" sz="3600" dirty="0">
            <a:solidFill>
              <a:schemeClr val="tx1"/>
            </a:solidFill>
          </a:endParaRPr>
        </a:p>
      </dgm:t>
    </dgm:pt>
    <dgm:pt modelId="{1E174536-66A1-4AF7-A4B8-11863D3AD0E6}" type="parTrans" cxnId="{9CE6BDC1-8B79-44D7-BC6B-8BDA9ED9FC0B}">
      <dgm:prSet/>
      <dgm:spPr/>
      <dgm:t>
        <a:bodyPr/>
        <a:lstStyle/>
        <a:p>
          <a:endParaRPr lang="en-US"/>
        </a:p>
      </dgm:t>
    </dgm:pt>
    <dgm:pt modelId="{947F0014-9ADC-40BD-B690-ADB670858D94}" type="sibTrans" cxnId="{9CE6BDC1-8B79-44D7-BC6B-8BDA9ED9FC0B}">
      <dgm:prSet/>
      <dgm:spPr/>
      <dgm:t>
        <a:bodyPr/>
        <a:lstStyle/>
        <a:p>
          <a:endParaRPr lang="en-US"/>
        </a:p>
      </dgm:t>
    </dgm:pt>
    <dgm:pt modelId="{317A2D35-BAD7-46E8-8EBC-06380B65E391}">
      <dgm:prSet custT="1"/>
      <dgm:spPr/>
      <dgm:t>
        <a:bodyPr/>
        <a:lstStyle/>
        <a:p>
          <a:pPr rtl="0"/>
          <a:r>
            <a:rPr lang="en-US" sz="3600" dirty="0" err="1" smtClean="0">
              <a:solidFill>
                <a:schemeClr val="tx1"/>
              </a:solidFill>
            </a:rPr>
            <a:t>Pertanyaan</a:t>
          </a:r>
          <a:r>
            <a:rPr lang="en-US" sz="3600" dirty="0" smtClean="0">
              <a:solidFill>
                <a:schemeClr val="tx1"/>
              </a:solidFill>
            </a:rPr>
            <a:t> </a:t>
          </a:r>
          <a:endParaRPr lang="en-US" sz="3600" dirty="0">
            <a:solidFill>
              <a:schemeClr val="tx1"/>
            </a:solidFill>
          </a:endParaRPr>
        </a:p>
      </dgm:t>
    </dgm:pt>
    <dgm:pt modelId="{73A33891-D60D-403B-A44B-0889683EE9D1}" type="parTrans" cxnId="{A510FC5B-7763-4D8A-9F21-522AE9CE478E}">
      <dgm:prSet/>
      <dgm:spPr/>
      <dgm:t>
        <a:bodyPr/>
        <a:lstStyle/>
        <a:p>
          <a:endParaRPr lang="en-US"/>
        </a:p>
      </dgm:t>
    </dgm:pt>
    <dgm:pt modelId="{5DFDB0C7-A720-46BF-8F8A-327848A119A8}" type="sibTrans" cxnId="{A510FC5B-7763-4D8A-9F21-522AE9CE478E}">
      <dgm:prSet/>
      <dgm:spPr/>
      <dgm:t>
        <a:bodyPr/>
        <a:lstStyle/>
        <a:p>
          <a:endParaRPr lang="en-US"/>
        </a:p>
      </dgm:t>
    </dgm:pt>
    <dgm:pt modelId="{B0B2BEB9-F9D0-44A4-9A45-6CC5D5B6034B}">
      <dgm:prSet custT="1"/>
      <dgm:spPr/>
      <dgm:t>
        <a:bodyPr/>
        <a:lstStyle/>
        <a:p>
          <a:pPr rtl="0"/>
          <a:r>
            <a:rPr lang="en-US" sz="4000" dirty="0" err="1" smtClean="0">
              <a:solidFill>
                <a:schemeClr val="tx1"/>
              </a:solidFill>
            </a:rPr>
            <a:t>Pilihan</a:t>
          </a:r>
          <a:r>
            <a:rPr lang="en-US" sz="4000" dirty="0" smtClean="0">
              <a:solidFill>
                <a:schemeClr val="tx1"/>
              </a:solidFill>
            </a:rPr>
            <a:t> </a:t>
          </a:r>
          <a:r>
            <a:rPr lang="en-US" sz="4000" dirty="0" err="1" smtClean="0">
              <a:solidFill>
                <a:schemeClr val="tx1"/>
              </a:solidFill>
            </a:rPr>
            <a:t>jawaban</a:t>
          </a:r>
          <a:endParaRPr lang="en-US" sz="4000" dirty="0">
            <a:solidFill>
              <a:schemeClr val="tx1"/>
            </a:solidFill>
          </a:endParaRPr>
        </a:p>
      </dgm:t>
    </dgm:pt>
    <dgm:pt modelId="{871DA030-5836-47DD-BAB9-522A28D0472D}" type="parTrans" cxnId="{B8E5DD54-6663-4710-BC02-1AAC1A574304}">
      <dgm:prSet/>
      <dgm:spPr/>
      <dgm:t>
        <a:bodyPr/>
        <a:lstStyle/>
        <a:p>
          <a:endParaRPr lang="en-US"/>
        </a:p>
      </dgm:t>
    </dgm:pt>
    <dgm:pt modelId="{E5B603B4-3586-47B0-8DF4-9BB31E1269E7}" type="sibTrans" cxnId="{B8E5DD54-6663-4710-BC02-1AAC1A574304}">
      <dgm:prSet/>
      <dgm:spPr/>
      <dgm:t>
        <a:bodyPr/>
        <a:lstStyle/>
        <a:p>
          <a:endParaRPr lang="en-US"/>
        </a:p>
      </dgm:t>
    </dgm:pt>
    <dgm:pt modelId="{E6F2E13D-D800-44B9-8876-C1F9E3805CCB}" type="pres">
      <dgm:prSet presAssocID="{B5853280-9F4B-43C5-86A5-2E6CE98A5191}" presName="linear" presStyleCnt="0">
        <dgm:presLayoutVars>
          <dgm:animLvl val="lvl"/>
          <dgm:resizeHandles val="exact"/>
        </dgm:presLayoutVars>
      </dgm:prSet>
      <dgm:spPr/>
      <dgm:t>
        <a:bodyPr/>
        <a:lstStyle/>
        <a:p>
          <a:endParaRPr lang="en-US"/>
        </a:p>
      </dgm:t>
    </dgm:pt>
    <dgm:pt modelId="{7B4424E5-039B-4170-8210-C08C95FF4901}" type="pres">
      <dgm:prSet presAssocID="{2E5DE709-96A2-4EF5-80F4-7936D7648BD2}" presName="parentText" presStyleLbl="node1" presStyleIdx="0" presStyleCnt="3">
        <dgm:presLayoutVars>
          <dgm:chMax val="0"/>
          <dgm:bulletEnabled val="1"/>
        </dgm:presLayoutVars>
      </dgm:prSet>
      <dgm:spPr/>
      <dgm:t>
        <a:bodyPr/>
        <a:lstStyle/>
        <a:p>
          <a:endParaRPr lang="en-US"/>
        </a:p>
      </dgm:t>
    </dgm:pt>
    <dgm:pt modelId="{6E42E214-E14B-4BBE-A59A-66AB5FADBE89}" type="pres">
      <dgm:prSet presAssocID="{947F0014-9ADC-40BD-B690-ADB670858D94}" presName="spacer" presStyleCnt="0"/>
      <dgm:spPr/>
    </dgm:pt>
    <dgm:pt modelId="{146EC900-88CE-460A-AF79-F736F46FD0F3}" type="pres">
      <dgm:prSet presAssocID="{317A2D35-BAD7-46E8-8EBC-06380B65E391}" presName="parentText" presStyleLbl="node1" presStyleIdx="1" presStyleCnt="3">
        <dgm:presLayoutVars>
          <dgm:chMax val="0"/>
          <dgm:bulletEnabled val="1"/>
        </dgm:presLayoutVars>
      </dgm:prSet>
      <dgm:spPr/>
      <dgm:t>
        <a:bodyPr/>
        <a:lstStyle/>
        <a:p>
          <a:endParaRPr lang="en-US"/>
        </a:p>
      </dgm:t>
    </dgm:pt>
    <dgm:pt modelId="{6E202B8B-23C1-485B-B769-F2933345DB49}" type="pres">
      <dgm:prSet presAssocID="{5DFDB0C7-A720-46BF-8F8A-327848A119A8}" presName="spacer" presStyleCnt="0"/>
      <dgm:spPr/>
    </dgm:pt>
    <dgm:pt modelId="{5E0AECDC-74C2-419D-BB4D-2CA5B7C5A325}" type="pres">
      <dgm:prSet presAssocID="{B0B2BEB9-F9D0-44A4-9A45-6CC5D5B6034B}" presName="parentText" presStyleLbl="node1" presStyleIdx="2" presStyleCnt="3" custLinFactNeighborX="926" custLinFactNeighborY="588">
        <dgm:presLayoutVars>
          <dgm:chMax val="0"/>
          <dgm:bulletEnabled val="1"/>
        </dgm:presLayoutVars>
      </dgm:prSet>
      <dgm:spPr/>
      <dgm:t>
        <a:bodyPr/>
        <a:lstStyle/>
        <a:p>
          <a:endParaRPr lang="en-US"/>
        </a:p>
      </dgm:t>
    </dgm:pt>
  </dgm:ptLst>
  <dgm:cxnLst>
    <dgm:cxn modelId="{B8E5DD54-6663-4710-BC02-1AAC1A574304}" srcId="{B5853280-9F4B-43C5-86A5-2E6CE98A5191}" destId="{B0B2BEB9-F9D0-44A4-9A45-6CC5D5B6034B}" srcOrd="2" destOrd="0" parTransId="{871DA030-5836-47DD-BAB9-522A28D0472D}" sibTransId="{E5B603B4-3586-47B0-8DF4-9BB31E1269E7}"/>
    <dgm:cxn modelId="{A510FC5B-7763-4D8A-9F21-522AE9CE478E}" srcId="{B5853280-9F4B-43C5-86A5-2E6CE98A5191}" destId="{317A2D35-BAD7-46E8-8EBC-06380B65E391}" srcOrd="1" destOrd="0" parTransId="{73A33891-D60D-403B-A44B-0889683EE9D1}" sibTransId="{5DFDB0C7-A720-46BF-8F8A-327848A119A8}"/>
    <dgm:cxn modelId="{D9949603-F614-4146-9E96-6EBC6507C683}" type="presOf" srcId="{2E5DE709-96A2-4EF5-80F4-7936D7648BD2}" destId="{7B4424E5-039B-4170-8210-C08C95FF4901}" srcOrd="0" destOrd="0" presId="urn:microsoft.com/office/officeart/2005/8/layout/vList2"/>
    <dgm:cxn modelId="{9CE6BDC1-8B79-44D7-BC6B-8BDA9ED9FC0B}" srcId="{B5853280-9F4B-43C5-86A5-2E6CE98A5191}" destId="{2E5DE709-96A2-4EF5-80F4-7936D7648BD2}" srcOrd="0" destOrd="0" parTransId="{1E174536-66A1-4AF7-A4B8-11863D3AD0E6}" sibTransId="{947F0014-9ADC-40BD-B690-ADB670858D94}"/>
    <dgm:cxn modelId="{65A7E456-4583-4882-9966-558EDBED7A05}" type="presOf" srcId="{B5853280-9F4B-43C5-86A5-2E6CE98A5191}" destId="{E6F2E13D-D800-44B9-8876-C1F9E3805CCB}" srcOrd="0" destOrd="0" presId="urn:microsoft.com/office/officeart/2005/8/layout/vList2"/>
    <dgm:cxn modelId="{4A6CDEE4-DB92-424F-9BE5-B816139C3653}" type="presOf" srcId="{B0B2BEB9-F9D0-44A4-9A45-6CC5D5B6034B}" destId="{5E0AECDC-74C2-419D-BB4D-2CA5B7C5A325}" srcOrd="0" destOrd="0" presId="urn:microsoft.com/office/officeart/2005/8/layout/vList2"/>
    <dgm:cxn modelId="{8FD287C6-0059-4960-BD39-FA28E108F3A8}" type="presOf" srcId="{317A2D35-BAD7-46E8-8EBC-06380B65E391}" destId="{146EC900-88CE-460A-AF79-F736F46FD0F3}" srcOrd="0" destOrd="0" presId="urn:microsoft.com/office/officeart/2005/8/layout/vList2"/>
    <dgm:cxn modelId="{67754EB3-98CB-422B-ACC1-FB808B4FF156}" type="presParOf" srcId="{E6F2E13D-D800-44B9-8876-C1F9E3805CCB}" destId="{7B4424E5-039B-4170-8210-C08C95FF4901}" srcOrd="0" destOrd="0" presId="urn:microsoft.com/office/officeart/2005/8/layout/vList2"/>
    <dgm:cxn modelId="{481A9B6F-A0ED-475D-8E15-91F2ACE408D6}" type="presParOf" srcId="{E6F2E13D-D800-44B9-8876-C1F9E3805CCB}" destId="{6E42E214-E14B-4BBE-A59A-66AB5FADBE89}" srcOrd="1" destOrd="0" presId="urn:microsoft.com/office/officeart/2005/8/layout/vList2"/>
    <dgm:cxn modelId="{E7D4E109-26E8-4446-8800-ED44567072C0}" type="presParOf" srcId="{E6F2E13D-D800-44B9-8876-C1F9E3805CCB}" destId="{146EC900-88CE-460A-AF79-F736F46FD0F3}" srcOrd="2" destOrd="0" presId="urn:microsoft.com/office/officeart/2005/8/layout/vList2"/>
    <dgm:cxn modelId="{FEC987C0-55DD-4B7D-B181-37AC75A10DAC}" type="presParOf" srcId="{E6F2E13D-D800-44B9-8876-C1F9E3805CCB}" destId="{6E202B8B-23C1-485B-B769-F2933345DB49}" srcOrd="3" destOrd="0" presId="urn:microsoft.com/office/officeart/2005/8/layout/vList2"/>
    <dgm:cxn modelId="{9618648D-39DA-42F6-BA8D-3B2A2DDE6CEA}" type="presParOf" srcId="{E6F2E13D-D800-44B9-8876-C1F9E3805CCB}" destId="{5E0AECDC-74C2-419D-BB4D-2CA5B7C5A32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BAEB69-2250-044D-B925-A348F788B70E}">
      <dsp:nvSpPr>
        <dsp:cNvPr id="0" name=""/>
        <dsp:cNvSpPr/>
      </dsp:nvSpPr>
      <dsp:spPr>
        <a:xfrm>
          <a:off x="3683" y="15405"/>
          <a:ext cx="1610506" cy="801848"/>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writer </a:t>
          </a:r>
        </a:p>
      </dsp:txBody>
      <dsp:txXfrm>
        <a:off x="27168" y="38890"/>
        <a:ext cx="1563536" cy="754878"/>
      </dsp:txXfrm>
    </dsp:sp>
    <dsp:sp modelId="{E1E7BD70-5E79-CC4F-9E1C-943451F10167}">
      <dsp:nvSpPr>
        <dsp:cNvPr id="0" name=""/>
        <dsp:cNvSpPr/>
      </dsp:nvSpPr>
      <dsp:spPr>
        <a:xfrm>
          <a:off x="1755914" y="216627"/>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a:off x="1755914" y="296508"/>
        <a:ext cx="238999" cy="239643"/>
      </dsp:txXfrm>
    </dsp:sp>
    <dsp:sp modelId="{D2F8E8D8-2C3D-F343-A13F-87921AA30495}">
      <dsp:nvSpPr>
        <dsp:cNvPr id="0" name=""/>
        <dsp:cNvSpPr/>
      </dsp:nvSpPr>
      <dsp:spPr>
        <a:xfrm>
          <a:off x="2258392" y="15405"/>
          <a:ext cx="1610506" cy="801848"/>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Local Item Bank Administrator </a:t>
          </a:r>
        </a:p>
      </dsp:txBody>
      <dsp:txXfrm>
        <a:off x="2281877" y="38890"/>
        <a:ext cx="1563536" cy="754878"/>
      </dsp:txXfrm>
    </dsp:sp>
    <dsp:sp modelId="{7629050A-AA8B-8C46-96F4-AE4E93B0C622}">
      <dsp:nvSpPr>
        <dsp:cNvPr id="0" name=""/>
        <dsp:cNvSpPr/>
      </dsp:nvSpPr>
      <dsp:spPr>
        <a:xfrm>
          <a:off x="4010623" y="216627"/>
          <a:ext cx="341427" cy="399405"/>
        </a:xfrm>
        <a:prstGeom prst="rightArrow">
          <a:avLst>
            <a:gd name="adj1" fmla="val 60000"/>
            <a:gd name="adj2" fmla="val 50000"/>
          </a:avLst>
        </a:prstGeom>
        <a:noFill/>
        <a:ln>
          <a:solidFill>
            <a:schemeClr val="tx1"/>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US" sz="1800" kern="1200"/>
        </a:p>
      </dsp:txBody>
      <dsp:txXfrm>
        <a:off x="4010623" y="296508"/>
        <a:ext cx="238999" cy="239643"/>
      </dsp:txXfrm>
    </dsp:sp>
    <dsp:sp modelId="{68C18D40-4DB7-024A-AF26-0B62076D5850}">
      <dsp:nvSpPr>
        <dsp:cNvPr id="0" name=""/>
        <dsp:cNvSpPr/>
      </dsp:nvSpPr>
      <dsp:spPr>
        <a:xfrm>
          <a:off x="4513101" y="15405"/>
          <a:ext cx="1610506" cy="801848"/>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Regional Item Bank Administrator  </a:t>
          </a:r>
        </a:p>
      </dsp:txBody>
      <dsp:txXfrm>
        <a:off x="4536586" y="38890"/>
        <a:ext cx="1563536" cy="754878"/>
      </dsp:txXfrm>
    </dsp:sp>
    <dsp:sp modelId="{F5B3B9F8-B470-984B-BE55-4484A009A048}">
      <dsp:nvSpPr>
        <dsp:cNvPr id="0" name=""/>
        <dsp:cNvSpPr/>
      </dsp:nvSpPr>
      <dsp:spPr>
        <a:xfrm>
          <a:off x="6265332" y="216627"/>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a:off x="6265332" y="296508"/>
        <a:ext cx="238999" cy="239643"/>
      </dsp:txXfrm>
    </dsp:sp>
    <dsp:sp modelId="{66C62DE8-AE0A-4144-B276-84DA1E442428}">
      <dsp:nvSpPr>
        <dsp:cNvPr id="0" name=""/>
        <dsp:cNvSpPr/>
      </dsp:nvSpPr>
      <dsp:spPr>
        <a:xfrm>
          <a:off x="6767810" y="15405"/>
          <a:ext cx="1610506" cy="801848"/>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National Item Review</a:t>
          </a:r>
        </a:p>
      </dsp:txBody>
      <dsp:txXfrm>
        <a:off x="6791295" y="38890"/>
        <a:ext cx="1563536" cy="754878"/>
      </dsp:txXfrm>
    </dsp:sp>
    <dsp:sp modelId="{227680FF-46D4-D147-830E-97FDED18CD31}">
      <dsp:nvSpPr>
        <dsp:cNvPr id="0" name=""/>
        <dsp:cNvSpPr/>
      </dsp:nvSpPr>
      <dsp:spPr>
        <a:xfrm rot="5400000">
          <a:off x="7402349" y="929989"/>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5400000">
        <a:off x="7453241" y="958978"/>
        <a:ext cx="239643" cy="238999"/>
      </dsp:txXfrm>
    </dsp:sp>
    <dsp:sp modelId="{29785B96-8242-E548-BC89-8F24DC41BBD0}">
      <dsp:nvSpPr>
        <dsp:cNvPr id="0" name=""/>
        <dsp:cNvSpPr/>
      </dsp:nvSpPr>
      <dsp:spPr>
        <a:xfrm>
          <a:off x="6767810" y="1461456"/>
          <a:ext cx="1610506" cy="801848"/>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Bank 1</a:t>
          </a:r>
        </a:p>
      </dsp:txBody>
      <dsp:txXfrm>
        <a:off x="6791295" y="1484941"/>
        <a:ext cx="1563536" cy="754878"/>
      </dsp:txXfrm>
    </dsp:sp>
    <dsp:sp modelId="{B15BEE9E-224B-244B-88B5-2F37FE061B17}">
      <dsp:nvSpPr>
        <dsp:cNvPr id="0" name=""/>
        <dsp:cNvSpPr/>
      </dsp:nvSpPr>
      <dsp:spPr>
        <a:xfrm rot="10800000">
          <a:off x="6284658" y="1662678"/>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10800000">
        <a:off x="6387086" y="1742559"/>
        <a:ext cx="238999" cy="239643"/>
      </dsp:txXfrm>
    </dsp:sp>
    <dsp:sp modelId="{2093D21F-E954-2841-A51C-3BE60DD29647}">
      <dsp:nvSpPr>
        <dsp:cNvPr id="0" name=""/>
        <dsp:cNvSpPr/>
      </dsp:nvSpPr>
      <dsp:spPr>
        <a:xfrm>
          <a:off x="4513101" y="1573059"/>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National Item Bank Administrator </a:t>
          </a:r>
        </a:p>
      </dsp:txBody>
      <dsp:txXfrm>
        <a:off x="4530049" y="1590007"/>
        <a:ext cx="1576610" cy="544746"/>
      </dsp:txXfrm>
    </dsp:sp>
    <dsp:sp modelId="{4ADCF30F-1D32-B34C-97AE-2FB2E214F54C}">
      <dsp:nvSpPr>
        <dsp:cNvPr id="0" name=""/>
        <dsp:cNvSpPr/>
      </dsp:nvSpPr>
      <dsp:spPr>
        <a:xfrm rot="10800000">
          <a:off x="4029949" y="1662678"/>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10800000">
        <a:off x="4132377" y="1742559"/>
        <a:ext cx="238999" cy="239643"/>
      </dsp:txXfrm>
    </dsp:sp>
    <dsp:sp modelId="{A8B35C1B-13F9-3E42-A34D-1DD38F800893}">
      <dsp:nvSpPr>
        <dsp:cNvPr id="0" name=""/>
        <dsp:cNvSpPr/>
      </dsp:nvSpPr>
      <dsp:spPr>
        <a:xfrm>
          <a:off x="2258392" y="1573059"/>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Panel expert </a:t>
          </a:r>
        </a:p>
      </dsp:txBody>
      <dsp:txXfrm>
        <a:off x="2275340" y="1590007"/>
        <a:ext cx="1576610" cy="544746"/>
      </dsp:txXfrm>
    </dsp:sp>
    <dsp:sp modelId="{300319EA-9642-E646-A8E0-C5155664FF85}">
      <dsp:nvSpPr>
        <dsp:cNvPr id="0" name=""/>
        <dsp:cNvSpPr/>
      </dsp:nvSpPr>
      <dsp:spPr>
        <a:xfrm rot="10800000">
          <a:off x="1775240" y="1662678"/>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10800000">
        <a:off x="1877668" y="1742559"/>
        <a:ext cx="238999" cy="239643"/>
      </dsp:txXfrm>
    </dsp:sp>
    <dsp:sp modelId="{F259217B-E31F-474A-A67E-48E30CA6E0CB}">
      <dsp:nvSpPr>
        <dsp:cNvPr id="0" name=""/>
        <dsp:cNvSpPr/>
      </dsp:nvSpPr>
      <dsp:spPr>
        <a:xfrm>
          <a:off x="3683" y="1573059"/>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Bank 2</a:t>
          </a:r>
        </a:p>
      </dsp:txBody>
      <dsp:txXfrm>
        <a:off x="20631" y="1590007"/>
        <a:ext cx="1576610" cy="544746"/>
      </dsp:txXfrm>
    </dsp:sp>
    <dsp:sp modelId="{24D238C3-7F94-DD40-A980-47FD5238AA20}">
      <dsp:nvSpPr>
        <dsp:cNvPr id="0" name=""/>
        <dsp:cNvSpPr/>
      </dsp:nvSpPr>
      <dsp:spPr>
        <a:xfrm rot="5400000">
          <a:off x="608648" y="2318565"/>
          <a:ext cx="40057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5400000">
        <a:off x="689115" y="2317980"/>
        <a:ext cx="239643" cy="280756"/>
      </dsp:txXfrm>
    </dsp:sp>
    <dsp:sp modelId="{5C95A879-E732-2B4A-9636-227B7E8C6660}">
      <dsp:nvSpPr>
        <dsp:cNvPr id="0" name=""/>
        <dsp:cNvSpPr/>
      </dsp:nvSpPr>
      <dsp:spPr>
        <a:xfrm>
          <a:off x="3683" y="2907507"/>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chemeClr val="tx1"/>
              </a:solidFill>
            </a:rPr>
            <a:t>Non scored items </a:t>
          </a:r>
          <a:endParaRPr lang="en-US" sz="1400" kern="1200" dirty="0">
            <a:solidFill>
              <a:schemeClr val="tx1"/>
            </a:solidFill>
          </a:endParaRPr>
        </a:p>
      </dsp:txBody>
      <dsp:txXfrm>
        <a:off x="20631" y="2924455"/>
        <a:ext cx="1576610" cy="544746"/>
      </dsp:txXfrm>
    </dsp:sp>
    <dsp:sp modelId="{35658710-5AAF-0C40-8128-E0276420FB82}">
      <dsp:nvSpPr>
        <dsp:cNvPr id="0" name=""/>
        <dsp:cNvSpPr/>
      </dsp:nvSpPr>
      <dsp:spPr>
        <a:xfrm>
          <a:off x="1755914" y="2997126"/>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a:off x="1755914" y="3077007"/>
        <a:ext cx="238999" cy="239643"/>
      </dsp:txXfrm>
    </dsp:sp>
    <dsp:sp modelId="{A480334F-B942-DC46-96BE-430FA4EC8FDC}">
      <dsp:nvSpPr>
        <dsp:cNvPr id="0" name=""/>
        <dsp:cNvSpPr/>
      </dsp:nvSpPr>
      <dsp:spPr>
        <a:xfrm>
          <a:off x="2258392" y="2907507"/>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Bank 3 </a:t>
          </a:r>
        </a:p>
      </dsp:txBody>
      <dsp:txXfrm>
        <a:off x="2275340" y="2924455"/>
        <a:ext cx="1576610" cy="544746"/>
      </dsp:txXfrm>
    </dsp:sp>
    <dsp:sp modelId="{1E2CE868-0753-7F43-9BE5-FF0B1CCC5AE5}">
      <dsp:nvSpPr>
        <dsp:cNvPr id="0" name=""/>
        <dsp:cNvSpPr/>
      </dsp:nvSpPr>
      <dsp:spPr>
        <a:xfrm>
          <a:off x="4010623" y="2997126"/>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a:off x="4010623" y="3077007"/>
        <a:ext cx="238999" cy="239643"/>
      </dsp:txXfrm>
    </dsp:sp>
    <dsp:sp modelId="{81213AB0-B365-D84F-A25C-9A55AF30D5C7}">
      <dsp:nvSpPr>
        <dsp:cNvPr id="0" name=""/>
        <dsp:cNvSpPr/>
      </dsp:nvSpPr>
      <dsp:spPr>
        <a:xfrm>
          <a:off x="4513101" y="2907507"/>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Selection process </a:t>
          </a:r>
        </a:p>
      </dsp:txBody>
      <dsp:txXfrm>
        <a:off x="4530049" y="2924455"/>
        <a:ext cx="1576610" cy="544746"/>
      </dsp:txXfrm>
    </dsp:sp>
    <dsp:sp modelId="{971FE5ED-08EE-4D4B-AF2B-4C45F24D2DBE}">
      <dsp:nvSpPr>
        <dsp:cNvPr id="0" name=""/>
        <dsp:cNvSpPr/>
      </dsp:nvSpPr>
      <dsp:spPr>
        <a:xfrm>
          <a:off x="6265332" y="2997126"/>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a:off x="6265332" y="3077007"/>
        <a:ext cx="238999" cy="239643"/>
      </dsp:txXfrm>
    </dsp:sp>
    <dsp:sp modelId="{E9B3043C-2842-534D-B13F-F44096189DA9}">
      <dsp:nvSpPr>
        <dsp:cNvPr id="0" name=""/>
        <dsp:cNvSpPr/>
      </dsp:nvSpPr>
      <dsp:spPr>
        <a:xfrm>
          <a:off x="6767810" y="2907507"/>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Question book</a:t>
          </a:r>
        </a:p>
      </dsp:txBody>
      <dsp:txXfrm>
        <a:off x="6784758" y="2924455"/>
        <a:ext cx="1576610" cy="544746"/>
      </dsp:txXfrm>
    </dsp:sp>
    <dsp:sp modelId="{A839C4CF-087F-D74D-B673-0B0936C3529A}">
      <dsp:nvSpPr>
        <dsp:cNvPr id="0" name=""/>
        <dsp:cNvSpPr/>
      </dsp:nvSpPr>
      <dsp:spPr>
        <a:xfrm rot="5400000">
          <a:off x="7402349" y="3598885"/>
          <a:ext cx="341427" cy="399405"/>
        </a:xfrm>
        <a:prstGeom prst="rightArrow">
          <a:avLst>
            <a:gd name="adj1" fmla="val 60000"/>
            <a:gd name="adj2" fmla="val 5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tint val="60000"/>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800" kern="1200">
            <a:solidFill>
              <a:schemeClr val="tx1"/>
            </a:solidFill>
          </a:endParaRPr>
        </a:p>
      </dsp:txBody>
      <dsp:txXfrm rot="-5400000">
        <a:off x="7453241" y="3627874"/>
        <a:ext cx="239643" cy="238999"/>
      </dsp:txXfrm>
    </dsp:sp>
    <dsp:sp modelId="{724B0728-2C70-0F40-AFEC-FFCFD5E045D3}">
      <dsp:nvSpPr>
        <dsp:cNvPr id="0" name=""/>
        <dsp:cNvSpPr/>
      </dsp:nvSpPr>
      <dsp:spPr>
        <a:xfrm>
          <a:off x="6767810" y="4130352"/>
          <a:ext cx="1610506" cy="578642"/>
        </a:xfrm>
        <a:prstGeom prst="roundRect">
          <a:avLst>
            <a:gd name="adj" fmla="val 10000"/>
          </a:avLst>
        </a:prstGeom>
        <a:noFill/>
        <a:ln>
          <a:solidFill>
            <a:srgbClr val="000000"/>
          </a:solidFill>
        </a:ln>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accent1">
              <a:hueOff val="0"/>
              <a:satOff val="0"/>
              <a:lumOff val="0"/>
              <a:alphaOff val="0"/>
              <a:shade val="70000"/>
              <a:satMod val="105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tx1"/>
              </a:solidFill>
            </a:rPr>
            <a:t>Item Bank 4</a:t>
          </a:r>
        </a:p>
      </dsp:txBody>
      <dsp:txXfrm>
        <a:off x="6784758" y="4147300"/>
        <a:ext cx="1576610" cy="5447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424E5-039B-4170-8210-C08C95FF4901}">
      <dsp:nvSpPr>
        <dsp:cNvPr id="0" name=""/>
        <dsp:cNvSpPr/>
      </dsp:nvSpPr>
      <dsp:spPr>
        <a:xfrm>
          <a:off x="0" y="250581"/>
          <a:ext cx="8229600" cy="1216800"/>
        </a:xfrm>
        <a:prstGeom prst="round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n-US" sz="3600" kern="1200" dirty="0" smtClean="0">
              <a:solidFill>
                <a:schemeClr val="tx1"/>
              </a:solidFill>
            </a:rPr>
            <a:t>Vignette/</a:t>
          </a:r>
          <a:r>
            <a:rPr lang="en-US" sz="3600" kern="1200" dirty="0" err="1" smtClean="0">
              <a:solidFill>
                <a:schemeClr val="tx1"/>
              </a:solidFill>
            </a:rPr>
            <a:t>kasus</a:t>
          </a:r>
          <a:r>
            <a:rPr lang="en-US" sz="3600" kern="1200" dirty="0" smtClean="0">
              <a:solidFill>
                <a:schemeClr val="tx1"/>
              </a:solidFill>
            </a:rPr>
            <a:t>/</a:t>
          </a:r>
          <a:r>
            <a:rPr lang="en-US" sz="3600" kern="1200" dirty="0" err="1" smtClean="0">
              <a:solidFill>
                <a:schemeClr val="tx1"/>
              </a:solidFill>
            </a:rPr>
            <a:t>pernyataan</a:t>
          </a:r>
          <a:endParaRPr lang="en-US" sz="3600" kern="1200" dirty="0">
            <a:solidFill>
              <a:schemeClr val="tx1"/>
            </a:solidFill>
          </a:endParaRPr>
        </a:p>
      </dsp:txBody>
      <dsp:txXfrm>
        <a:off x="59399" y="309980"/>
        <a:ext cx="8110802" cy="1098002"/>
      </dsp:txXfrm>
    </dsp:sp>
    <dsp:sp modelId="{146EC900-88CE-460A-AF79-F736F46FD0F3}">
      <dsp:nvSpPr>
        <dsp:cNvPr id="0" name=""/>
        <dsp:cNvSpPr/>
      </dsp:nvSpPr>
      <dsp:spPr>
        <a:xfrm>
          <a:off x="0" y="1654581"/>
          <a:ext cx="8229600" cy="1216800"/>
        </a:xfrm>
        <a:prstGeom prst="round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n-US" sz="3600" kern="1200" dirty="0" err="1" smtClean="0">
              <a:solidFill>
                <a:schemeClr val="tx1"/>
              </a:solidFill>
            </a:rPr>
            <a:t>Pertanyaan</a:t>
          </a:r>
          <a:r>
            <a:rPr lang="en-US" sz="3600" kern="1200" dirty="0" smtClean="0">
              <a:solidFill>
                <a:schemeClr val="tx1"/>
              </a:solidFill>
            </a:rPr>
            <a:t> </a:t>
          </a:r>
          <a:endParaRPr lang="en-US" sz="3600" kern="1200" dirty="0">
            <a:solidFill>
              <a:schemeClr val="tx1"/>
            </a:solidFill>
          </a:endParaRPr>
        </a:p>
      </dsp:txBody>
      <dsp:txXfrm>
        <a:off x="59399" y="1713980"/>
        <a:ext cx="8110802" cy="1098002"/>
      </dsp:txXfrm>
    </dsp:sp>
    <dsp:sp modelId="{5E0AECDC-74C2-419D-BB4D-2CA5B7C5A325}">
      <dsp:nvSpPr>
        <dsp:cNvPr id="0" name=""/>
        <dsp:cNvSpPr/>
      </dsp:nvSpPr>
      <dsp:spPr>
        <a:xfrm>
          <a:off x="0" y="3059682"/>
          <a:ext cx="8229600" cy="1216800"/>
        </a:xfrm>
        <a:prstGeom prst="roundRect">
          <a:avLst/>
        </a:prstGeom>
        <a:solidFill>
          <a:schemeClr val="accent1">
            <a:hueOff val="0"/>
            <a:satOff val="0"/>
            <a:lumOff val="0"/>
            <a:alphaOff val="0"/>
          </a:scheme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en-US" sz="4000" kern="1200" dirty="0" err="1" smtClean="0">
              <a:solidFill>
                <a:schemeClr val="tx1"/>
              </a:solidFill>
            </a:rPr>
            <a:t>Pilihan</a:t>
          </a:r>
          <a:r>
            <a:rPr lang="en-US" sz="4000" kern="1200" dirty="0" smtClean="0">
              <a:solidFill>
                <a:schemeClr val="tx1"/>
              </a:solidFill>
            </a:rPr>
            <a:t> </a:t>
          </a:r>
          <a:r>
            <a:rPr lang="en-US" sz="4000" kern="1200" dirty="0" err="1" smtClean="0">
              <a:solidFill>
                <a:schemeClr val="tx1"/>
              </a:solidFill>
            </a:rPr>
            <a:t>jawaban</a:t>
          </a:r>
          <a:endParaRPr lang="en-US" sz="4000" kern="1200" dirty="0">
            <a:solidFill>
              <a:schemeClr val="tx1"/>
            </a:solidFill>
          </a:endParaRPr>
        </a:p>
      </dsp:txBody>
      <dsp:txXfrm>
        <a:off x="59399" y="3119081"/>
        <a:ext cx="811080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D7BE34-26F3-42AC-98B3-C307381193C1}" type="datetimeFigureOut">
              <a:rPr lang="en-US" smtClean="0"/>
              <a:t>10/15/2016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33FCE5-2CC3-445D-9237-40136CE8F23D}" type="slidenum">
              <a:rPr lang="en-US" smtClean="0"/>
              <a:t>‹#›</a:t>
            </a:fld>
            <a:endParaRPr lang="en-US"/>
          </a:p>
        </p:txBody>
      </p:sp>
    </p:spTree>
    <p:extLst>
      <p:ext uri="{BB962C8B-B14F-4D97-AF65-F5344CB8AC3E}">
        <p14:creationId xmlns:p14="http://schemas.microsoft.com/office/powerpoint/2010/main" val="4256826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satu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atau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lebih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cocok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dengan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kalimat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pertanyaan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disusun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suatu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soal</a:t>
            </a:r>
            <a:r>
              <a:rPr lang="en-US" sz="1200" kern="1200" dirty="0" smtClean="0">
                <a:solidFill>
                  <a:schemeClr val="tx1"/>
                </a:solidFill>
                <a:effectLst/>
                <a:latin typeface="+mn-lt"/>
                <a:ea typeface="+mn-ea"/>
                <a:cs typeface="+mn-cs"/>
              </a:rPr>
              <a:t>. Hal </a:t>
            </a:r>
            <a:r>
              <a:rPr lang="en-US" sz="1200" kern="1200" dirty="0" err="1" smtClean="0">
                <a:solidFill>
                  <a:schemeClr val="tx1"/>
                </a:solidFill>
                <a:effectLst/>
                <a:latin typeface="+mn-lt"/>
                <a:ea typeface="+mn-ea"/>
                <a:cs typeface="+mn-cs"/>
              </a:rPr>
              <a:t>ini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terjadi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karena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penulis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hanya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memfokuskan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pembuatan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atau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pemilihan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benar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Sementara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itu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salah</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distraktor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diperhatikan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pembuatannya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Pada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contoh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pertanyaan</a:t>
            </a:r>
            <a:r>
              <a:rPr lang="en-US" sz="1200" kern="1200" dirty="0" smtClean="0">
                <a:solidFill>
                  <a:schemeClr val="tx1"/>
                </a:solidFill>
                <a:effectLst/>
                <a:latin typeface="+mn-lt"/>
                <a:ea typeface="+mn-ea"/>
                <a:cs typeface="+mn-cs"/>
              </a:rPr>
              <a:t> di </a:t>
            </a:r>
            <a:r>
              <a:rPr lang="en-US" sz="1200" kern="1200" dirty="0" err="1" smtClean="0">
                <a:solidFill>
                  <a:schemeClr val="tx1"/>
                </a:solidFill>
                <a:effectLst/>
                <a:latin typeface="+mn-lt"/>
                <a:ea typeface="+mn-ea"/>
                <a:cs typeface="+mn-cs"/>
              </a:rPr>
              <a:t>atas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mahasiswa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dapat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dengan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mudah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menyingkirkan</a:t>
            </a:r>
            <a:r>
              <a:rPr lang="en-US" sz="1200" kern="1200" dirty="0" smtClean="0">
                <a:solidFill>
                  <a:schemeClr val="tx1"/>
                </a:solidFill>
                <a:effectLst/>
                <a:latin typeface="+mn-lt"/>
                <a:ea typeface="+mn-ea"/>
                <a:cs typeface="+mn-cs"/>
              </a:rPr>
              <a:t> A &amp; </a:t>
            </a:r>
            <a:r>
              <a:rPr lang="id-ID" sz="1200" kern="1200" dirty="0" smtClean="0">
                <a:solidFill>
                  <a:schemeClr val="tx1"/>
                </a:solidFill>
                <a:effectLst/>
                <a:latin typeface="+mn-lt"/>
                <a:ea typeface="+mn-ea"/>
                <a:cs typeface="+mn-cs"/>
              </a:rPr>
              <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sebagai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benar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karena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secara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logika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mungkin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benar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berdasarkan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kalimat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pertanyaan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diajukan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menanyakan</a:t>
            </a:r>
            <a:r>
              <a:rPr lang="en-US" sz="1200" kern="1200" dirty="0" smtClean="0">
                <a:solidFill>
                  <a:schemeClr val="tx1"/>
                </a:solidFill>
                <a:effectLst/>
                <a:latin typeface="+mn-lt"/>
                <a:ea typeface="+mn-ea"/>
                <a:cs typeface="+mn-cs"/>
              </a:rPr>
              <a:t> </a:t>
            </a:r>
            <a:r>
              <a:rPr lang="id-ID" sz="1200" kern="1200" dirty="0" smtClean="0">
                <a:solidFill>
                  <a:schemeClr val="tx1"/>
                </a:solidFill>
                <a:effectLst/>
                <a:latin typeface="+mn-lt"/>
                <a:ea typeface="+mn-ea"/>
                <a:cs typeface="+mn-cs"/>
              </a:rPr>
              <a:t>tindakan mandiri</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sementara</a:t>
            </a:r>
            <a:r>
              <a:rPr lang="en-US" sz="1200" kern="1200" dirty="0" smtClean="0">
                <a:solidFill>
                  <a:schemeClr val="tx1"/>
                </a:solidFill>
                <a:effectLst/>
                <a:latin typeface="+mn-lt"/>
                <a:ea typeface="+mn-ea"/>
                <a:cs typeface="+mn-cs"/>
              </a:rPr>
              <a:t> A &amp; </a:t>
            </a:r>
            <a:r>
              <a:rPr lang="id-ID" sz="1200" kern="1200" dirty="0" smtClean="0">
                <a:solidFill>
                  <a:schemeClr val="tx1"/>
                </a:solidFill>
                <a:effectLst/>
                <a:latin typeface="+mn-lt"/>
                <a:ea typeface="+mn-ea"/>
                <a:cs typeface="+mn-cs"/>
              </a:rPr>
              <a:t>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jelas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termasuk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suatu</a:t>
            </a:r>
            <a:r>
              <a:rPr lang="en-US" sz="1200" kern="1200" dirty="0" smtClean="0">
                <a:solidFill>
                  <a:schemeClr val="tx1"/>
                </a:solidFill>
                <a:effectLst/>
                <a:latin typeface="+mn-lt"/>
                <a:ea typeface="+mn-ea"/>
                <a:cs typeface="+mn-cs"/>
              </a:rPr>
              <a:t> </a:t>
            </a:r>
            <a:r>
              <a:rPr lang="id-ID" sz="1200" kern="1200" dirty="0" smtClean="0">
                <a:solidFill>
                  <a:schemeClr val="tx1"/>
                </a:solidFill>
                <a:effectLst/>
                <a:latin typeface="+mn-lt"/>
                <a:ea typeface="+mn-ea"/>
                <a:cs typeface="+mn-cs"/>
              </a:rPr>
              <a:t>tindakan mandiri</a:t>
            </a:r>
            <a:endParaRPr lang="en-US" dirty="0"/>
          </a:p>
        </p:txBody>
      </p:sp>
      <p:sp>
        <p:nvSpPr>
          <p:cNvPr id="4" name="Slide Number Placeholder 3"/>
          <p:cNvSpPr>
            <a:spLocks noGrp="1"/>
          </p:cNvSpPr>
          <p:nvPr>
            <p:ph type="sldNum" sz="quarter" idx="10"/>
          </p:nvPr>
        </p:nvSpPr>
        <p:spPr/>
        <p:txBody>
          <a:bodyPr/>
          <a:lstStyle/>
          <a:p>
            <a:fld id="{1C33FCE5-2CC3-445D-9237-40136CE8F23D}" type="slidenum">
              <a:rPr lang="en-US" smtClean="0"/>
              <a:t>36</a:t>
            </a:fld>
            <a:endParaRPr lang="en-US"/>
          </a:p>
        </p:txBody>
      </p:sp>
    </p:spTree>
    <p:extLst>
      <p:ext uri="{BB962C8B-B14F-4D97-AF65-F5344CB8AC3E}">
        <p14:creationId xmlns:p14="http://schemas.microsoft.com/office/powerpoint/2010/main" val="2935258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smtClean="0">
                <a:solidFill>
                  <a:schemeClr val="tx1"/>
                </a:solidFill>
                <a:effectLst/>
                <a:latin typeface="+mn-lt"/>
                <a:ea typeface="+mn-ea"/>
                <a:cs typeface="+mn-cs"/>
              </a:rPr>
              <a:t>Logical cues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sebagian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opsi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telah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memperlihatkan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kemungkinan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benar</a:t>
            </a:r>
            <a:r>
              <a:rPr lang="en-US" sz="1200" kern="1200" dirty="0" smtClean="0">
                <a:solidFill>
                  <a:schemeClr val="tx1"/>
                </a:solidFill>
                <a:effectLst/>
                <a:latin typeface="+mn-lt"/>
                <a:ea typeface="+mn-ea"/>
                <a:cs typeface="+mn-cs"/>
              </a:rPr>
              <a:t>.</a:t>
            </a:r>
          </a:p>
          <a:p>
            <a:r>
              <a:rPr lang="en-US" sz="1200" kern="1200" dirty="0" err="1" smtClean="0">
                <a:solidFill>
                  <a:schemeClr val="tx1"/>
                </a:solidFill>
                <a:effectLst/>
                <a:latin typeface="+mn-lt"/>
                <a:ea typeface="+mn-ea"/>
                <a:cs typeface="+mn-cs"/>
              </a:rPr>
              <a:t>Pada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soal</a:t>
            </a:r>
            <a:r>
              <a:rPr lang="en-US" sz="1200" kern="1200" dirty="0" smtClean="0">
                <a:solidFill>
                  <a:schemeClr val="tx1"/>
                </a:solidFill>
                <a:effectLst/>
                <a:latin typeface="+mn-lt"/>
                <a:ea typeface="+mn-ea"/>
                <a:cs typeface="+mn-cs"/>
              </a:rPr>
              <a:t> di </a:t>
            </a:r>
            <a:r>
              <a:rPr lang="en-US" sz="1200" kern="1200" dirty="0" err="1" smtClean="0">
                <a:solidFill>
                  <a:schemeClr val="tx1"/>
                </a:solidFill>
                <a:effectLst/>
                <a:latin typeface="+mn-lt"/>
                <a:ea typeface="+mn-ea"/>
                <a:cs typeface="+mn-cs"/>
              </a:rPr>
              <a:t>atas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mahasiswa</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cukup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cerdas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dapat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melihat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bahwa</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kemungkinan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besar</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dari</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jawaban</a:t>
            </a:r>
            <a:r>
              <a:rPr lang="en-US" sz="1200" b="1" i="1" kern="1200" dirty="0" smtClean="0">
                <a:solidFill>
                  <a:schemeClr val="tx1"/>
                </a:solidFill>
                <a:effectLst/>
                <a:latin typeface="+mn-lt"/>
                <a:ea typeface="+mn-ea"/>
                <a:cs typeface="+mn-cs"/>
              </a:rPr>
              <a:t> A, B, </a:t>
            </a:r>
            <a:r>
              <a:rPr lang="en-US" sz="1200" b="1" i="1" kern="1200" dirty="0" err="1" smtClean="0">
                <a:solidFill>
                  <a:schemeClr val="tx1"/>
                </a:solidFill>
                <a:effectLst/>
                <a:latin typeface="+mn-lt"/>
                <a:ea typeface="+mn-ea"/>
                <a:cs typeface="+mn-cs"/>
              </a:rPr>
              <a:t>atau</a:t>
            </a:r>
            <a:r>
              <a:rPr lang="en-US" sz="1200" b="1" i="1" kern="1200" dirty="0" smtClean="0">
                <a:solidFill>
                  <a:schemeClr val="tx1"/>
                </a:solidFill>
                <a:effectLst/>
                <a:latin typeface="+mn-lt"/>
                <a:ea typeface="+mn-ea"/>
                <a:cs typeface="+mn-cs"/>
              </a:rPr>
              <a:t> C </a:t>
            </a:r>
            <a:r>
              <a:rPr lang="en-US" sz="1200" b="1" i="1" kern="1200" dirty="0" err="1" smtClean="0">
                <a:solidFill>
                  <a:schemeClr val="tx1"/>
                </a:solidFill>
                <a:effectLst/>
                <a:latin typeface="+mn-lt"/>
                <a:ea typeface="+mn-ea"/>
                <a:cs typeface="+mn-cs"/>
              </a:rPr>
              <a:t>terdapat</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jawaban</a:t>
            </a:r>
            <a:r>
              <a:rPr lang="en-US" sz="1200" b="1" i="1" kern="1200" dirty="0" smtClean="0">
                <a:solidFill>
                  <a:schemeClr val="tx1"/>
                </a:solidFill>
                <a:effectLst/>
                <a:latin typeface="+mn-lt"/>
                <a:ea typeface="+mn-ea"/>
                <a:cs typeface="+mn-cs"/>
              </a:rPr>
              <a:t> yang </a:t>
            </a:r>
            <a:r>
              <a:rPr lang="en-US" sz="1200" b="1" i="1" kern="1200" dirty="0" err="1" smtClean="0">
                <a:solidFill>
                  <a:schemeClr val="tx1"/>
                </a:solidFill>
                <a:effectLst/>
                <a:latin typeface="+mn-lt"/>
                <a:ea typeface="+mn-ea"/>
                <a:cs typeface="+mn-cs"/>
              </a:rPr>
              <a:t>benar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sementara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mahasiswa</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terlalu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cerdas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menghadapi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soal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lebih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banyak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waktunya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untuk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mempertimbangkan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opsi</a:t>
            </a:r>
            <a:r>
              <a:rPr lang="en-US" sz="1200" kern="1200" dirty="0" smtClean="0">
                <a:solidFill>
                  <a:schemeClr val="tx1"/>
                </a:solidFill>
                <a:effectLst/>
                <a:latin typeface="+mn-lt"/>
                <a:ea typeface="+mn-ea"/>
                <a:cs typeface="+mn-cs"/>
              </a:rPr>
              <a:t> D </a:t>
            </a:r>
            <a:r>
              <a:rPr lang="en-US" sz="1200" kern="1200" dirty="0" err="1" smtClean="0">
                <a:solidFill>
                  <a:schemeClr val="tx1"/>
                </a:solidFill>
                <a:effectLst/>
                <a:latin typeface="+mn-lt"/>
                <a:ea typeface="+mn-ea"/>
                <a:cs typeface="+mn-cs"/>
              </a:rPr>
              <a:t>dan</a:t>
            </a:r>
            <a:r>
              <a:rPr lang="en-US" sz="1200" kern="1200" dirty="0" smtClean="0">
                <a:solidFill>
                  <a:schemeClr val="tx1"/>
                </a:solidFill>
                <a:effectLst/>
                <a:latin typeface="+mn-lt"/>
                <a:ea typeface="+mn-ea"/>
                <a:cs typeface="+mn-cs"/>
              </a:rPr>
              <a:t> E. </a:t>
            </a:r>
            <a:r>
              <a:rPr lang="en-US" sz="1200" kern="1200" dirty="0" err="1" smtClean="0">
                <a:solidFill>
                  <a:schemeClr val="tx1"/>
                </a:solidFill>
                <a:effectLst/>
                <a:latin typeface="+mn-lt"/>
                <a:ea typeface="+mn-ea"/>
                <a:cs typeface="+mn-cs"/>
              </a:rPr>
              <a:t>Seringkali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jawaban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ini</a:t>
            </a:r>
            <a:r>
              <a:rPr lang="en-US" sz="1200" kern="1200" dirty="0" smtClean="0">
                <a:solidFill>
                  <a:schemeClr val="tx1"/>
                </a:solidFill>
                <a:effectLst/>
                <a:latin typeface="+mn-lt"/>
                <a:ea typeface="+mn-ea"/>
                <a:cs typeface="+mn-cs"/>
              </a:rPr>
              <a:t> pun </a:t>
            </a:r>
            <a:r>
              <a:rPr lang="en-US" sz="1200" kern="1200" dirty="0" err="1" smtClean="0">
                <a:solidFill>
                  <a:schemeClr val="tx1"/>
                </a:solidFill>
                <a:effectLst/>
                <a:latin typeface="+mn-lt"/>
                <a:ea typeface="+mn-ea"/>
                <a:cs typeface="+mn-cs"/>
              </a:rPr>
              <a:t>sebagian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mengandung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kebenaran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membingungkan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karena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terlihat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dalam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dimensi</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sama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atau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tidak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bisa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diurutkan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kedudukannya.Kesalahan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sering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terjadi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apabila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menggunakan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opsi</a:t>
            </a:r>
            <a:r>
              <a:rPr lang="en-US" sz="1200" kern="1200" dirty="0" smtClean="0">
                <a:solidFill>
                  <a:schemeClr val="tx1"/>
                </a:solidFill>
                <a:effectLst/>
                <a:latin typeface="+mn-lt"/>
                <a:ea typeface="+mn-ea"/>
                <a:cs typeface="+mn-cs"/>
              </a:rPr>
              <a:t> yang </a:t>
            </a:r>
            <a:r>
              <a:rPr lang="en-US" sz="1200" kern="1200" dirty="0" err="1" smtClean="0">
                <a:solidFill>
                  <a:schemeClr val="tx1"/>
                </a:solidFill>
                <a:effectLst/>
                <a:latin typeface="+mn-lt"/>
                <a:ea typeface="+mn-ea"/>
                <a:cs typeface="+mn-cs"/>
              </a:rPr>
              <a:t>mengandung</a:t>
            </a:r>
            <a:r>
              <a:rPr lang="en-US" sz="1200" kern="1200" dirty="0" smtClean="0">
                <a:solidFill>
                  <a:schemeClr val="tx1"/>
                </a:solidFill>
                <a:effectLst/>
                <a:latin typeface="+mn-lt"/>
                <a:ea typeface="+mn-ea"/>
                <a:cs typeface="+mn-cs"/>
              </a:rPr>
              <a:t> kata - kata “</a:t>
            </a:r>
            <a:r>
              <a:rPr lang="en-US" sz="1200" kern="1200" dirty="0" err="1" smtClean="0">
                <a:solidFill>
                  <a:schemeClr val="tx1"/>
                </a:solidFill>
                <a:effectLst/>
                <a:latin typeface="+mn-lt"/>
                <a:ea typeface="+mn-ea"/>
                <a:cs typeface="+mn-cs"/>
              </a:rPr>
              <a:t>bertambah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berkurang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atau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tetap</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1C33FCE5-2CC3-445D-9237-40136CE8F23D}" type="slidenum">
              <a:rPr lang="en-US" smtClean="0"/>
              <a:t>38</a:t>
            </a:fld>
            <a:endParaRPr lang="en-US"/>
          </a:p>
        </p:txBody>
      </p:sp>
    </p:spTree>
    <p:extLst>
      <p:ext uri="{BB962C8B-B14F-4D97-AF65-F5344CB8AC3E}">
        <p14:creationId xmlns:p14="http://schemas.microsoft.com/office/powerpoint/2010/main" val="3853981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sz="1200" b="1" kern="1200" dirty="0" smtClean="0">
                <a:solidFill>
                  <a:schemeClr val="tx1"/>
                </a:solidFill>
                <a:effectLst/>
                <a:latin typeface="+mn-lt"/>
                <a:ea typeface="+mn-ea"/>
                <a:cs typeface="+mn-cs"/>
              </a:rPr>
              <a:t>Istilah yang absolut: </a:t>
            </a:r>
            <a:r>
              <a:rPr lang="de-DE" sz="1200" kern="1200" dirty="0" smtClean="0">
                <a:solidFill>
                  <a:schemeClr val="tx1"/>
                </a:solidFill>
                <a:effectLst/>
                <a:latin typeface="+mn-lt"/>
                <a:ea typeface="+mn-ea"/>
                <a:cs typeface="+mn-cs"/>
              </a:rPr>
              <a:t>kata “selalu” atau “tidak pernah” digunakan dalam opsi jawaban</a:t>
            </a:r>
            <a:endParaRPr lang="en-US" sz="1200" kern="1200" dirty="0" smtClean="0">
              <a:solidFill>
                <a:schemeClr val="tx1"/>
              </a:solidFill>
              <a:effectLst/>
              <a:latin typeface="+mn-lt"/>
              <a:ea typeface="+mn-ea"/>
              <a:cs typeface="+mn-cs"/>
            </a:endParaRPr>
          </a:p>
          <a:p>
            <a:r>
              <a:rPr lang="de-DE" sz="1200" kern="1200" dirty="0" smtClean="0">
                <a:solidFill>
                  <a:schemeClr val="tx1"/>
                </a:solidFill>
                <a:effectLst/>
                <a:latin typeface="+mn-lt"/>
                <a:ea typeface="+mn-ea"/>
                <a:cs typeface="+mn-cs"/>
              </a:rPr>
              <a:t>Pada soal di atas, </a:t>
            </a:r>
            <a:r>
              <a:rPr lang="de-DE" sz="1200" b="1" i="1" kern="1200" dirty="0" smtClean="0">
                <a:solidFill>
                  <a:schemeClr val="tx1"/>
                </a:solidFill>
                <a:effectLst/>
                <a:latin typeface="+mn-lt"/>
                <a:ea typeface="+mn-ea"/>
                <a:cs typeface="+mn-cs"/>
              </a:rPr>
              <a:t>opsi A dan B mengandung makna yang tidak mutlak sebagaimana opsi  C, D dan E</a:t>
            </a:r>
            <a:r>
              <a:rPr lang="de-DE" sz="1200" kern="1200" dirty="0" smtClean="0">
                <a:solidFill>
                  <a:schemeClr val="tx1"/>
                </a:solidFill>
                <a:effectLst/>
                <a:latin typeface="+mn-lt"/>
                <a:ea typeface="+mn-ea"/>
                <a:cs typeface="+mn-cs"/>
              </a:rPr>
              <a:t>. Mahasiswa yang cerdas akan menyingkirkan jawaban C, D dan E karena ketiga opsi itu terlihat lebih tidak mungkin sebagai jawaban yang benar karena sifatnya yang cenderung mutlak tersebut. Perlu dicatat bahwa kesalahan semacam ini tidak akan terjadi apabila kalimat pertanyaan terfokus dan opsi jawabannya pendek, hal ini muncul ketika kata kerja dimasukan kedalam opsi jawaban dan bukan di dalam pertanyaan „lead-in“</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33FCE5-2CC3-445D-9237-40136CE8F23D}" type="slidenum">
              <a:rPr lang="en-US" smtClean="0"/>
              <a:t>39</a:t>
            </a:fld>
            <a:endParaRPr lang="en-US"/>
          </a:p>
        </p:txBody>
      </p:sp>
    </p:spTree>
    <p:extLst>
      <p:ext uri="{BB962C8B-B14F-4D97-AF65-F5344CB8AC3E}">
        <p14:creationId xmlns:p14="http://schemas.microsoft.com/office/powerpoint/2010/main" val="3620837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200" b="1" kern="1200" dirty="0" smtClean="0">
                <a:solidFill>
                  <a:schemeClr val="tx1"/>
                </a:solidFill>
                <a:effectLst/>
                <a:latin typeface="+mn-lt"/>
                <a:ea typeface="+mn-ea"/>
                <a:cs typeface="+mn-cs"/>
              </a:rPr>
              <a:t>Jawaban benar yang panjang: </a:t>
            </a:r>
            <a:r>
              <a:rPr lang="de-DE" sz="1200" kern="1200" dirty="0" smtClean="0">
                <a:solidFill>
                  <a:schemeClr val="tx1"/>
                </a:solidFill>
                <a:effectLst/>
                <a:latin typeface="+mn-lt"/>
                <a:ea typeface="+mn-ea"/>
                <a:cs typeface="+mn-cs"/>
              </a:rPr>
              <a:t>pada soal di atas pilihan jawaban A lebih panjang dari yang lain. Selain itu terdapat 2 hal pada pilihan tersebut. Penulis soal kadang terlalu memberi perhatian lebih pada jawaban yang benar sehingga tidak memikirkan distraktor atau pilihan yang salah. Dengan demikian maka muncul banyak pernyataan pada jawaban yang benar secara berlebihan, sementara pada pilihan yang salah atau distraktor lebih pendek pernyataannya.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33FCE5-2CC3-445D-9237-40136CE8F23D}" type="slidenum">
              <a:rPr lang="en-US" smtClean="0"/>
              <a:t>40</a:t>
            </a:fld>
            <a:endParaRPr lang="en-US"/>
          </a:p>
        </p:txBody>
      </p:sp>
    </p:spTree>
    <p:extLst>
      <p:ext uri="{BB962C8B-B14F-4D97-AF65-F5344CB8AC3E}">
        <p14:creationId xmlns:p14="http://schemas.microsoft.com/office/powerpoint/2010/main" val="312707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31D044A-A17F-43D6-BA70-D15219D0D7D4}"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731D044A-A17F-43D6-BA70-D15219D0D7D4}"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31D044A-A17F-43D6-BA70-D15219D0D7D4}"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5B8CB758-1423-4E5D-A4EB-23C79B1D83F1}" type="datetimeFigureOut">
              <a:rPr lang="en-US" smtClean="0"/>
              <a:pPr/>
              <a:t>10/15/2016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1D044A-A17F-43D6-BA70-D15219D0D7D4}"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731D044A-A17F-43D6-BA70-D15219D0D7D4}"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731D044A-A17F-43D6-BA70-D15219D0D7D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31D044A-A17F-43D6-BA70-D15219D0D7D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31D044A-A17F-43D6-BA70-D15219D0D7D4}"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731D044A-A17F-43D6-BA70-D15219D0D7D4}"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5B8CB758-1423-4E5D-A4EB-23C79B1D83F1}" type="datetimeFigureOut">
              <a:rPr lang="en-US" smtClean="0"/>
              <a:pPr/>
              <a:t>10/15/2016</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1D044A-A17F-43D6-BA70-D15219D0D7D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731D044A-A17F-43D6-BA70-D15219D0D7D4}"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B8CB758-1423-4E5D-A4EB-23C79B1D83F1}" type="datetimeFigureOut">
              <a:rPr lang="en-US" smtClean="0"/>
              <a:pPr/>
              <a:t>10/15/2016</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B8CB758-1423-4E5D-A4EB-23C79B1D83F1}" type="datetimeFigureOut">
              <a:rPr lang="en-US" smtClean="0"/>
              <a:pPr/>
              <a:t>10/15/2016</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31D044A-A17F-43D6-BA70-D15219D0D7D4}"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800" dirty="0" smtClean="0">
                <a:solidFill>
                  <a:srgbClr val="00B0F0"/>
                </a:solidFill>
              </a:rPr>
              <a:t>Item </a:t>
            </a:r>
            <a:r>
              <a:rPr lang="en-US" sz="4800" dirty="0" smtClean="0">
                <a:solidFill>
                  <a:srgbClr val="00B0F0"/>
                </a:solidFill>
              </a:rPr>
              <a:t> Developmental </a:t>
            </a:r>
            <a:r>
              <a:rPr lang="en-US" sz="4800" dirty="0" err="1" smtClean="0">
                <a:solidFill>
                  <a:srgbClr val="00B0F0"/>
                </a:solidFill>
              </a:rPr>
              <a:t>dan</a:t>
            </a:r>
            <a:r>
              <a:rPr lang="en-US" sz="4800" dirty="0" smtClean="0">
                <a:solidFill>
                  <a:srgbClr val="00B0F0"/>
                </a:solidFill>
              </a:rPr>
              <a:t> Review </a:t>
            </a:r>
            <a:endParaRPr lang="en-US" sz="4800" dirty="0">
              <a:solidFill>
                <a:srgbClr val="00B0F0"/>
              </a:solidFill>
            </a:endParaRPr>
          </a:p>
        </p:txBody>
      </p:sp>
      <p:sp>
        <p:nvSpPr>
          <p:cNvPr id="6" name="Subtitle 5"/>
          <p:cNvSpPr>
            <a:spLocks noGrp="1"/>
          </p:cNvSpPr>
          <p:nvPr>
            <p:ph type="subTitle" idx="1"/>
          </p:nvPr>
        </p:nvSpPr>
        <p:spPr>
          <a:xfrm>
            <a:off x="304800" y="2819400"/>
            <a:ext cx="8534400" cy="4038600"/>
          </a:xfrm>
        </p:spPr>
        <p:txBody>
          <a:bodyPr>
            <a:normAutofit/>
          </a:bodyPr>
          <a:lstStyle/>
          <a:p>
            <a:endParaRPr lang="en-US" dirty="0" smtClean="0">
              <a:solidFill>
                <a:srgbClr val="FF0000"/>
              </a:solidFill>
            </a:endParaRPr>
          </a:p>
          <a:p>
            <a:endParaRPr lang="en-US" sz="3200" dirty="0" smtClean="0"/>
          </a:p>
          <a:p>
            <a:r>
              <a:rPr lang="en-US" sz="2400" dirty="0" err="1" smtClean="0"/>
              <a:t>Komponen</a:t>
            </a:r>
            <a:r>
              <a:rPr lang="en-US" sz="2400" dirty="0" smtClean="0"/>
              <a:t> 2 HPEQ</a:t>
            </a:r>
          </a:p>
          <a:p>
            <a:r>
              <a:rPr lang="en-US" dirty="0" smtClean="0"/>
              <a:t>(Health Professional Education Quality) </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704088"/>
            <a:ext cx="8229600" cy="515112"/>
          </a:xfrm>
        </p:spPr>
        <p:txBody>
          <a:bodyPr>
            <a:normAutofit fontScale="90000"/>
          </a:bodyPr>
          <a:lstStyle/>
          <a:p>
            <a:pPr eaLnBrk="1" hangingPunct="1"/>
            <a:r>
              <a:rPr lang="en-US" sz="3600" dirty="0" smtClean="0"/>
              <a:t>Workflow of Item Bank Administration </a:t>
            </a:r>
          </a:p>
        </p:txBody>
      </p:sp>
      <p:graphicFrame>
        <p:nvGraphicFramePr>
          <p:cNvPr id="4" name="D 2"/>
          <p:cNvGraphicFramePr/>
          <p:nvPr/>
        </p:nvGraphicFramePr>
        <p:xfrm>
          <a:off x="457200" y="1676400"/>
          <a:ext cx="83820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80403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200" y="228600"/>
            <a:ext cx="8229600" cy="1143000"/>
          </a:xfrm>
        </p:spPr>
        <p:txBody>
          <a:bodyPr/>
          <a:lstStyle/>
          <a:p>
            <a:pPr eaLnBrk="1" hangingPunct="1"/>
            <a:r>
              <a:rPr lang="en-US" dirty="0" err="1" smtClean="0"/>
              <a:t>Ciri</a:t>
            </a:r>
            <a:r>
              <a:rPr lang="en-US" dirty="0" smtClean="0"/>
              <a:t> </a:t>
            </a:r>
            <a:r>
              <a:rPr lang="en-US" dirty="0" err="1" smtClean="0"/>
              <a:t>Soal</a:t>
            </a:r>
            <a:r>
              <a:rPr lang="en-US" dirty="0" smtClean="0"/>
              <a:t> </a:t>
            </a:r>
            <a:r>
              <a:rPr lang="en-US" dirty="0" err="1" smtClean="0"/>
              <a:t>Uji</a:t>
            </a:r>
            <a:r>
              <a:rPr lang="en-US" dirty="0" smtClean="0"/>
              <a:t> </a:t>
            </a:r>
            <a:r>
              <a:rPr lang="en-US" dirty="0" err="1" smtClean="0"/>
              <a:t>Nasional</a:t>
            </a:r>
            <a:r>
              <a:rPr lang="en-US" dirty="0" smtClean="0"/>
              <a:t> </a:t>
            </a:r>
          </a:p>
        </p:txBody>
      </p:sp>
      <p:pic>
        <p:nvPicPr>
          <p:cNvPr id="48131" name="Content Placeholder 3"/>
          <p:cNvPicPr>
            <a:picLocks noGrp="1" noChangeArrowheads="1"/>
          </p:cNvPicPr>
          <p:nvPr>
            <p:ph idx="1"/>
          </p:nvPr>
        </p:nvPicPr>
        <p:blipFill>
          <a:blip r:embed="rId2">
            <a:extLst>
              <a:ext uri="{28A0092B-C50C-407E-A947-70E740481C1C}">
                <a14:useLocalDpi xmlns:a14="http://schemas.microsoft.com/office/drawing/2010/main" val="0"/>
              </a:ext>
            </a:extLst>
          </a:blip>
          <a:srcRect l="8989" r="10773"/>
          <a:stretch>
            <a:fillRect/>
          </a:stretch>
        </p:blipFill>
        <p:spPr>
          <a:xfrm>
            <a:off x="533400" y="1524000"/>
            <a:ext cx="8153400" cy="4953000"/>
          </a:xfrm>
        </p:spPr>
      </p:pic>
    </p:spTree>
    <p:extLst>
      <p:ext uri="{BB962C8B-B14F-4D97-AF65-F5344CB8AC3E}">
        <p14:creationId xmlns:p14="http://schemas.microsoft.com/office/powerpoint/2010/main" val="3016232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z="3600" dirty="0" err="1" smtClean="0">
                <a:ea typeface="ヒラギノ角ゴ Pro W3"/>
                <a:cs typeface="ヒラギノ角ゴ Pro W3"/>
              </a:rPr>
              <a:t>Masalah</a:t>
            </a:r>
            <a:r>
              <a:rPr lang="en-US" sz="3600" dirty="0" smtClean="0">
                <a:ea typeface="ヒラギノ角ゴ Pro W3"/>
                <a:cs typeface="ヒラギノ角ゴ Pro W3"/>
              </a:rPr>
              <a:t>  SOAL </a:t>
            </a:r>
            <a:r>
              <a:rPr lang="en-US" sz="3600" dirty="0" err="1" smtClean="0">
                <a:ea typeface="ヒラギノ角ゴ Pro W3"/>
                <a:cs typeface="ヒラギノ角ゴ Pro W3"/>
              </a:rPr>
              <a:t>SOAL</a:t>
            </a:r>
            <a:r>
              <a:rPr lang="en-US" sz="3600" dirty="0" smtClean="0">
                <a:ea typeface="ヒラギノ角ゴ Pro W3"/>
                <a:cs typeface="ヒラギノ角ゴ Pro W3"/>
              </a:rPr>
              <a:t> </a:t>
            </a:r>
            <a:r>
              <a:rPr lang="en-US" sz="3600" dirty="0" err="1" smtClean="0">
                <a:ea typeface="ヒラギノ角ゴ Pro W3"/>
                <a:cs typeface="ヒラギノ角ゴ Pro W3"/>
              </a:rPr>
              <a:t>Ujian</a:t>
            </a:r>
            <a:endParaRPr lang="en-US" sz="3600" dirty="0" smtClean="0">
              <a:ea typeface="ヒラギノ角ゴ Pro W3"/>
              <a:cs typeface="ヒラギノ角ゴ Pro W3"/>
            </a:endParaRPr>
          </a:p>
        </p:txBody>
      </p:sp>
      <p:sp>
        <p:nvSpPr>
          <p:cNvPr id="40963" name="Content Placeholder 2"/>
          <p:cNvSpPr>
            <a:spLocks noGrp="1"/>
          </p:cNvSpPr>
          <p:nvPr>
            <p:ph idx="1"/>
          </p:nvPr>
        </p:nvSpPr>
        <p:spPr/>
        <p:txBody>
          <a:bodyPr/>
          <a:lstStyle/>
          <a:p>
            <a:r>
              <a:rPr lang="en-US" smtClean="0">
                <a:ea typeface="ヒラギノ角ゴ Pro W3"/>
                <a:cs typeface="ヒラギノ角ゴ Pro W3"/>
              </a:rPr>
              <a:t>Isi yang diujikan kurang  relevan dg kompetensi</a:t>
            </a:r>
          </a:p>
          <a:p>
            <a:r>
              <a:rPr lang="en-GB" smtClean="0">
                <a:ea typeface="ヒラギノ角ゴ Pro W3"/>
                <a:cs typeface="ヒラギノ角ゴ Pro W3"/>
              </a:rPr>
              <a:t>Dominasi soal recalling </a:t>
            </a:r>
            <a:endParaRPr lang="en-US" smtClean="0">
              <a:ea typeface="ヒラギノ角ゴ Pro W3"/>
              <a:cs typeface="ヒラギノ角ゴ Pro W3"/>
            </a:endParaRPr>
          </a:p>
          <a:p>
            <a:r>
              <a:rPr lang="en-US" smtClean="0">
                <a:ea typeface="ヒラギノ角ゴ Pro W3"/>
                <a:cs typeface="ヒラギノ角ゴ Pro W3"/>
              </a:rPr>
              <a:t>Proporsi tidak konsisten</a:t>
            </a:r>
          </a:p>
          <a:p>
            <a:r>
              <a:rPr lang="pt-BR" smtClean="0">
                <a:ea typeface="ヒラギノ角ゴ Pro W3"/>
                <a:cs typeface="ヒラギノ角ゴ Pro W3"/>
              </a:rPr>
              <a:t>Soal ada yg terlalu mudah/sulit</a:t>
            </a:r>
          </a:p>
          <a:p>
            <a:r>
              <a:rPr lang="en-US" smtClean="0">
                <a:ea typeface="ヒラギノ角ゴ Pro W3"/>
                <a:cs typeface="ヒラギノ角ゴ Pro W3"/>
              </a:rPr>
              <a:t>Soal yang tidak layak masih sering keluar</a:t>
            </a:r>
          </a:p>
          <a:p>
            <a:r>
              <a:rPr lang="en-GB" smtClean="0">
                <a:ea typeface="ヒラギノ角ゴ Pro W3"/>
                <a:cs typeface="ヒラギノ角ゴ Pro W3"/>
              </a:rPr>
              <a:t>Tidak ada review thd soal yang digunakan</a:t>
            </a:r>
          </a:p>
          <a:p>
            <a:r>
              <a:rPr lang="en-GB" smtClean="0">
                <a:ea typeface="ヒラギノ角ゴ Pro W3"/>
                <a:cs typeface="ヒラギノ角ゴ Pro W3"/>
              </a:rPr>
              <a:t>Tidak melalui analisis item</a:t>
            </a:r>
            <a:endParaRPr lang="en-US" smtClean="0">
              <a:ea typeface="ヒラギノ角ゴ Pro W3"/>
              <a:cs typeface="ヒラギノ角ゴ Pro W3"/>
            </a:endParaRPr>
          </a:p>
        </p:txBody>
      </p:sp>
    </p:spTree>
    <p:extLst>
      <p:ext uri="{BB962C8B-B14F-4D97-AF65-F5344CB8AC3E}">
        <p14:creationId xmlns:p14="http://schemas.microsoft.com/office/powerpoint/2010/main" val="30660230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n-US" dirty="0" err="1" smtClean="0">
                <a:solidFill>
                  <a:srgbClr val="FF0000"/>
                </a:solidFill>
                <a:ea typeface="ヒラギノ角ゴ Pro W3" pitchFamily="-65" charset="-128"/>
              </a:rPr>
              <a:t>Tahap</a:t>
            </a:r>
            <a:r>
              <a:rPr lang="en-US" dirty="0" smtClean="0">
                <a:solidFill>
                  <a:srgbClr val="FF0000"/>
                </a:solidFill>
                <a:ea typeface="ヒラギノ角ゴ Pro W3" pitchFamily="-65" charset="-128"/>
              </a:rPr>
              <a:t> </a:t>
            </a:r>
            <a:r>
              <a:rPr lang="en-US" dirty="0" err="1" smtClean="0">
                <a:solidFill>
                  <a:srgbClr val="FF0000"/>
                </a:solidFill>
                <a:ea typeface="ヒラギノ角ゴ Pro W3" pitchFamily="-65" charset="-128"/>
              </a:rPr>
              <a:t>Telaah</a:t>
            </a:r>
            <a:r>
              <a:rPr lang="en-US" dirty="0" smtClean="0">
                <a:solidFill>
                  <a:srgbClr val="FF0000"/>
                </a:solidFill>
                <a:ea typeface="ヒラギノ角ゴ Pro W3" pitchFamily="-65" charset="-128"/>
              </a:rPr>
              <a:t> </a:t>
            </a:r>
            <a:r>
              <a:rPr lang="en-US" dirty="0" err="1" smtClean="0">
                <a:solidFill>
                  <a:srgbClr val="FF0000"/>
                </a:solidFill>
                <a:ea typeface="ヒラギノ角ゴ Pro W3" pitchFamily="-65" charset="-128"/>
              </a:rPr>
              <a:t>soal</a:t>
            </a:r>
            <a:r>
              <a:rPr lang="en-US" dirty="0" smtClean="0">
                <a:solidFill>
                  <a:srgbClr val="FF0000"/>
                </a:solidFill>
                <a:ea typeface="ヒラギノ角ゴ Pro W3" pitchFamily="-65" charset="-128"/>
              </a:rPr>
              <a:t> (Review)</a:t>
            </a:r>
          </a:p>
        </p:txBody>
      </p:sp>
      <p:sp>
        <p:nvSpPr>
          <p:cNvPr id="7" name="Down Arrow Callout 6"/>
          <p:cNvSpPr/>
          <p:nvPr/>
        </p:nvSpPr>
        <p:spPr>
          <a:xfrm>
            <a:off x="609600" y="1524000"/>
            <a:ext cx="7848600" cy="1219200"/>
          </a:xfrm>
          <a:prstGeom prst="downArrowCallou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b="1" dirty="0" smtClean="0">
                <a:solidFill>
                  <a:srgbClr val="002060"/>
                </a:solidFill>
              </a:rPr>
              <a:t> </a:t>
            </a:r>
            <a:r>
              <a:rPr lang="en-US" sz="2800" b="1" dirty="0" err="1" smtClean="0">
                <a:solidFill>
                  <a:srgbClr val="002060"/>
                </a:solidFill>
              </a:rPr>
              <a:t>isi</a:t>
            </a:r>
            <a:r>
              <a:rPr lang="en-US" sz="2800" b="1" dirty="0" smtClean="0">
                <a:solidFill>
                  <a:srgbClr val="002060"/>
                </a:solidFill>
              </a:rPr>
              <a:t> </a:t>
            </a:r>
            <a:r>
              <a:rPr lang="en-US" sz="2800" b="1" dirty="0" err="1">
                <a:solidFill>
                  <a:srgbClr val="002060"/>
                </a:solidFill>
              </a:rPr>
              <a:t>soal</a:t>
            </a:r>
            <a:r>
              <a:rPr lang="en-US" sz="2800" b="1" dirty="0">
                <a:solidFill>
                  <a:srgbClr val="002060"/>
                </a:solidFill>
              </a:rPr>
              <a:t> </a:t>
            </a:r>
            <a:r>
              <a:rPr lang="en-US" sz="3600" b="1" dirty="0" smtClean="0">
                <a:solidFill>
                  <a:srgbClr val="002060"/>
                </a:solidFill>
              </a:rPr>
              <a:t> </a:t>
            </a:r>
            <a:endParaRPr lang="en-US" sz="2800" b="1" dirty="0">
              <a:solidFill>
                <a:srgbClr val="002060"/>
              </a:solidFill>
            </a:endParaRPr>
          </a:p>
        </p:txBody>
      </p:sp>
      <p:sp>
        <p:nvSpPr>
          <p:cNvPr id="9" name="Down Arrow Callout 8"/>
          <p:cNvSpPr/>
          <p:nvPr/>
        </p:nvSpPr>
        <p:spPr>
          <a:xfrm>
            <a:off x="685800" y="3048000"/>
            <a:ext cx="7848600" cy="1219200"/>
          </a:xfrm>
          <a:prstGeom prst="downArrowCallou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b="1" dirty="0" smtClean="0">
                <a:solidFill>
                  <a:srgbClr val="002060"/>
                </a:solidFill>
              </a:rPr>
              <a:t>  </a:t>
            </a:r>
            <a:r>
              <a:rPr lang="en-US" sz="3600" b="1" dirty="0" err="1">
                <a:solidFill>
                  <a:srgbClr val="002060"/>
                </a:solidFill>
              </a:rPr>
              <a:t>struktur</a:t>
            </a:r>
            <a:r>
              <a:rPr lang="en-US" sz="2800" b="1" dirty="0">
                <a:solidFill>
                  <a:srgbClr val="002060"/>
                </a:solidFill>
              </a:rPr>
              <a:t> </a:t>
            </a:r>
            <a:r>
              <a:rPr lang="en-US" sz="2800" b="1" dirty="0" err="1">
                <a:solidFill>
                  <a:srgbClr val="002060"/>
                </a:solidFill>
              </a:rPr>
              <a:t>soal</a:t>
            </a:r>
            <a:r>
              <a:rPr lang="en-US" sz="2800" b="1" dirty="0">
                <a:solidFill>
                  <a:srgbClr val="002060"/>
                </a:solidFill>
              </a:rPr>
              <a:t> </a:t>
            </a:r>
            <a:r>
              <a:rPr lang="en-US" sz="4000" b="1" dirty="0" smtClean="0">
                <a:solidFill>
                  <a:srgbClr val="002060"/>
                </a:solidFill>
              </a:rPr>
              <a:t> </a:t>
            </a:r>
            <a:endParaRPr lang="en-US" sz="2800" b="1" dirty="0">
              <a:solidFill>
                <a:srgbClr val="002060"/>
              </a:solidFill>
            </a:endParaRPr>
          </a:p>
        </p:txBody>
      </p:sp>
      <p:sp>
        <p:nvSpPr>
          <p:cNvPr id="11" name="Rounded Rectangle 10"/>
          <p:cNvSpPr/>
          <p:nvPr/>
        </p:nvSpPr>
        <p:spPr>
          <a:xfrm>
            <a:off x="1600200" y="4495800"/>
            <a:ext cx="6553200" cy="11430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3200" dirty="0" err="1">
                <a:solidFill>
                  <a:schemeClr val="tx1"/>
                </a:solidFill>
              </a:rPr>
              <a:t>Bila</a:t>
            </a:r>
            <a:r>
              <a:rPr lang="en-US" sz="3200" dirty="0">
                <a:solidFill>
                  <a:schemeClr val="tx1"/>
                </a:solidFill>
              </a:rPr>
              <a:t> </a:t>
            </a:r>
            <a:r>
              <a:rPr lang="en-US" sz="3200" dirty="0" err="1">
                <a:solidFill>
                  <a:schemeClr val="tx1"/>
                </a:solidFill>
              </a:rPr>
              <a:t>keduanya</a:t>
            </a:r>
            <a:r>
              <a:rPr lang="en-US" sz="3200" dirty="0">
                <a:solidFill>
                  <a:schemeClr val="tx1"/>
                </a:solidFill>
              </a:rPr>
              <a:t> </a:t>
            </a:r>
            <a:r>
              <a:rPr lang="en-US" sz="3200" dirty="0" err="1">
                <a:solidFill>
                  <a:schemeClr val="tx1"/>
                </a:solidFill>
              </a:rPr>
              <a:t>Baik</a:t>
            </a:r>
            <a:r>
              <a:rPr lang="en-US" sz="3200" dirty="0">
                <a:solidFill>
                  <a:schemeClr val="tx1"/>
                </a:solidFill>
              </a:rPr>
              <a:t>: </a:t>
            </a:r>
            <a:r>
              <a:rPr lang="en-US" sz="3200" dirty="0" smtClean="0">
                <a:solidFill>
                  <a:schemeClr val="tx1"/>
                </a:solidFill>
              </a:rPr>
              <a:t>DITERIMA </a:t>
            </a:r>
            <a:r>
              <a:rPr lang="en-US" sz="3200" dirty="0" err="1" smtClean="0">
                <a:solidFill>
                  <a:schemeClr val="tx1"/>
                </a:solidFill>
              </a:rPr>
              <a:t>untuk</a:t>
            </a:r>
            <a:r>
              <a:rPr lang="en-US" sz="3200" dirty="0" smtClean="0">
                <a:solidFill>
                  <a:schemeClr val="tx1"/>
                </a:solidFill>
              </a:rPr>
              <a:t>  </a:t>
            </a:r>
            <a:r>
              <a:rPr lang="en-US" sz="3200" dirty="0" err="1" smtClean="0">
                <a:solidFill>
                  <a:schemeClr val="tx1"/>
                </a:solidFill>
              </a:rPr>
              <a:t>di</a:t>
            </a:r>
            <a:r>
              <a:rPr lang="en-US" sz="3200" dirty="0" smtClean="0">
                <a:solidFill>
                  <a:schemeClr val="tx1"/>
                </a:solidFill>
              </a:rPr>
              <a:t> review </a:t>
            </a:r>
            <a:endParaRPr lang="en-US" sz="3200"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hangingPunct="1"/>
            <a:r>
              <a:rPr lang="en-US" b="1" smtClean="0">
                <a:ea typeface="ヒラギノ角ゴ Pro W3" pitchFamily="-65" charset="-128"/>
              </a:rPr>
              <a:t>I S I</a:t>
            </a:r>
          </a:p>
        </p:txBody>
      </p:sp>
      <p:sp>
        <p:nvSpPr>
          <p:cNvPr id="78851" name="Rectangle 3"/>
          <p:cNvSpPr>
            <a:spLocks noGrp="1" noChangeArrowheads="1"/>
          </p:cNvSpPr>
          <p:nvPr>
            <p:ph idx="1"/>
          </p:nvPr>
        </p:nvSpPr>
        <p:spPr/>
        <p:txBody>
          <a:bodyPr/>
          <a:lstStyle/>
          <a:p>
            <a:pPr eaLnBrk="1" hangingPunct="1"/>
            <a:r>
              <a:rPr lang="en-US" dirty="0" err="1" smtClean="0">
                <a:ea typeface="ヒラギノ角ゴ Pro W3" pitchFamily="-65" charset="-128"/>
              </a:rPr>
              <a:t>Apakah</a:t>
            </a:r>
            <a:r>
              <a:rPr lang="en-US" dirty="0" smtClean="0">
                <a:ea typeface="ヒラギノ角ゴ Pro W3" pitchFamily="-65" charset="-128"/>
              </a:rPr>
              <a:t> </a:t>
            </a:r>
            <a:r>
              <a:rPr lang="en-US" dirty="0" err="1" smtClean="0">
                <a:ea typeface="ヒラギノ角ゴ Pro W3" pitchFamily="-65" charset="-128"/>
              </a:rPr>
              <a:t>secara</a:t>
            </a:r>
            <a:r>
              <a:rPr lang="en-US" dirty="0" smtClean="0">
                <a:ea typeface="ヒラギノ角ゴ Pro W3" pitchFamily="-65" charset="-128"/>
              </a:rPr>
              <a:t> </a:t>
            </a:r>
            <a:r>
              <a:rPr lang="en-US" dirty="0" err="1" smtClean="0">
                <a:ea typeface="ヒラギノ角ゴ Pro W3" pitchFamily="-65" charset="-128"/>
              </a:rPr>
              <a:t>isi</a:t>
            </a:r>
            <a:r>
              <a:rPr lang="en-US" dirty="0" smtClean="0">
                <a:ea typeface="ヒラギノ角ゴ Pro W3" pitchFamily="-65" charset="-128"/>
              </a:rPr>
              <a:t>, </a:t>
            </a:r>
            <a:r>
              <a:rPr lang="en-US" dirty="0" err="1" smtClean="0">
                <a:ea typeface="ヒラギノ角ゴ Pro W3" pitchFamily="-65" charset="-128"/>
              </a:rPr>
              <a:t>topik</a:t>
            </a:r>
            <a:r>
              <a:rPr lang="en-US" dirty="0" smtClean="0">
                <a:ea typeface="ヒラギノ角ゴ Pro W3" pitchFamily="-65" charset="-128"/>
              </a:rPr>
              <a:t> </a:t>
            </a:r>
            <a:r>
              <a:rPr lang="en-US" dirty="0" err="1" smtClean="0">
                <a:ea typeface="ヒラギノ角ゴ Pro W3" pitchFamily="-65" charset="-128"/>
              </a:rPr>
              <a:t>soal</a:t>
            </a:r>
            <a:r>
              <a:rPr lang="en-US" dirty="0" smtClean="0">
                <a:ea typeface="ヒラギノ角ゴ Pro W3" pitchFamily="-65" charset="-128"/>
              </a:rPr>
              <a:t> yang </a:t>
            </a:r>
            <a:r>
              <a:rPr lang="en-US" dirty="0" err="1" smtClean="0">
                <a:ea typeface="ヒラギノ角ゴ Pro W3" pitchFamily="-65" charset="-128"/>
              </a:rPr>
              <a:t>ditanyakan</a:t>
            </a:r>
            <a:r>
              <a:rPr lang="en-US" dirty="0" smtClean="0">
                <a:ea typeface="ヒラギノ角ゴ Pro W3" pitchFamily="-65" charset="-128"/>
              </a:rPr>
              <a:t> </a:t>
            </a:r>
            <a:r>
              <a:rPr lang="en-US" sz="3600" b="1" dirty="0" err="1" smtClean="0">
                <a:solidFill>
                  <a:srgbClr val="FFFF00"/>
                </a:solidFill>
                <a:ea typeface="ヒラギノ角ゴ Pro W3" pitchFamily="-65" charset="-128"/>
              </a:rPr>
              <a:t>esensial</a:t>
            </a:r>
            <a:r>
              <a:rPr lang="en-US" dirty="0" smtClean="0">
                <a:ea typeface="ヒラギノ角ゴ Pro W3" pitchFamily="-65" charset="-128"/>
              </a:rPr>
              <a:t> </a:t>
            </a:r>
            <a:r>
              <a:rPr lang="en-US" dirty="0" err="1" smtClean="0">
                <a:ea typeface="ヒラギノ角ゴ Pro W3" pitchFamily="-65" charset="-128"/>
              </a:rPr>
              <a:t>dalam</a:t>
            </a:r>
            <a:r>
              <a:rPr lang="en-US" dirty="0" smtClean="0">
                <a:ea typeface="ヒラギノ角ゴ Pro W3" pitchFamily="-65" charset="-128"/>
              </a:rPr>
              <a:t> </a:t>
            </a:r>
            <a:r>
              <a:rPr lang="en-US" dirty="0" err="1" smtClean="0">
                <a:ea typeface="ヒラギノ角ゴ Pro W3" pitchFamily="-65" charset="-128"/>
              </a:rPr>
              <a:t>menjalankan</a:t>
            </a:r>
            <a:r>
              <a:rPr lang="en-US" dirty="0" smtClean="0">
                <a:ea typeface="ヒラギノ角ゴ Pro W3" pitchFamily="-65" charset="-128"/>
              </a:rPr>
              <a:t> </a:t>
            </a:r>
            <a:r>
              <a:rPr lang="en-US" dirty="0" err="1" smtClean="0">
                <a:ea typeface="ヒラギノ角ゴ Pro W3" pitchFamily="-65" charset="-128"/>
              </a:rPr>
              <a:t>pekerjaan</a:t>
            </a:r>
            <a:r>
              <a:rPr lang="en-US" dirty="0" smtClean="0">
                <a:ea typeface="ヒラギノ角ゴ Pro W3" pitchFamily="-65" charset="-128"/>
              </a:rPr>
              <a:t> ?</a:t>
            </a:r>
          </a:p>
          <a:p>
            <a:pPr eaLnBrk="1" hangingPunct="1">
              <a:buFontTx/>
              <a:buNone/>
            </a:pPr>
            <a:endParaRPr lang="en-US" dirty="0" smtClean="0">
              <a:ea typeface="ヒラギノ角ゴ Pro W3" pitchFamily="-65" charset="-128"/>
            </a:endParaRPr>
          </a:p>
          <a:p>
            <a:pPr eaLnBrk="1" hangingPunct="1"/>
            <a:r>
              <a:rPr lang="en-US" dirty="0" err="1" smtClean="0">
                <a:ea typeface="ヒラギノ角ゴ Pro W3" pitchFamily="-65" charset="-128"/>
              </a:rPr>
              <a:t>Rujukan</a:t>
            </a:r>
            <a:r>
              <a:rPr lang="en-US" dirty="0" smtClean="0">
                <a:ea typeface="ヒラギノ角ゴ Pro W3" pitchFamily="-65" charset="-128"/>
              </a:rPr>
              <a:t>: Standard </a:t>
            </a:r>
            <a:r>
              <a:rPr lang="en-US" dirty="0" err="1" smtClean="0">
                <a:ea typeface="ヒラギノ角ゴ Pro W3" pitchFamily="-65" charset="-128"/>
              </a:rPr>
              <a:t>Kompetensi</a:t>
            </a:r>
            <a:endParaRPr lang="en-US" dirty="0" smtClean="0">
              <a:ea typeface="ヒラギノ角ゴ Pro W3" pitchFamily="-65" charset="-128"/>
            </a:endParaRPr>
          </a:p>
        </p:txBody>
      </p:sp>
      <p:sp>
        <p:nvSpPr>
          <p:cNvPr id="4" name="Rounded Rectangle 3"/>
          <p:cNvSpPr/>
          <p:nvPr/>
        </p:nvSpPr>
        <p:spPr>
          <a:xfrm>
            <a:off x="1066800" y="4038600"/>
            <a:ext cx="7620000" cy="19812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800" dirty="0">
                <a:solidFill>
                  <a:schemeClr val="tx1"/>
                </a:solidFill>
              </a:rPr>
              <a:t>Baca </a:t>
            </a:r>
            <a:r>
              <a:rPr lang="en-US" sz="2800" dirty="0" err="1">
                <a:solidFill>
                  <a:schemeClr val="tx1"/>
                </a:solidFill>
              </a:rPr>
              <a:t>soal</a:t>
            </a:r>
            <a:r>
              <a:rPr lang="en-US" sz="2800" dirty="0">
                <a:solidFill>
                  <a:schemeClr val="tx1"/>
                </a:solidFill>
              </a:rPr>
              <a:t> </a:t>
            </a:r>
            <a:r>
              <a:rPr lang="en-US" sz="2800" dirty="0" err="1">
                <a:solidFill>
                  <a:schemeClr val="tx1"/>
                </a:solidFill>
              </a:rPr>
              <a:t>sekilas</a:t>
            </a:r>
            <a:r>
              <a:rPr lang="en-US" sz="2800" dirty="0">
                <a:solidFill>
                  <a:schemeClr val="tx1"/>
                </a:solidFill>
              </a:rPr>
              <a:t>, </a:t>
            </a:r>
            <a:r>
              <a:rPr lang="en-US" sz="2800" dirty="0" err="1">
                <a:solidFill>
                  <a:schemeClr val="tx1"/>
                </a:solidFill>
              </a:rPr>
              <a:t>ambil</a:t>
            </a:r>
            <a:r>
              <a:rPr lang="en-US" sz="2800" dirty="0">
                <a:solidFill>
                  <a:schemeClr val="tx1"/>
                </a:solidFill>
              </a:rPr>
              <a:t> </a:t>
            </a:r>
            <a:r>
              <a:rPr lang="en-US" sz="2800" dirty="0" err="1">
                <a:solidFill>
                  <a:schemeClr val="tx1"/>
                </a:solidFill>
              </a:rPr>
              <a:t>kesan</a:t>
            </a:r>
            <a:r>
              <a:rPr lang="en-US" sz="2800" dirty="0">
                <a:solidFill>
                  <a:schemeClr val="tx1"/>
                </a:solidFill>
              </a:rPr>
              <a:t> </a:t>
            </a:r>
            <a:r>
              <a:rPr lang="en-US" sz="2800" dirty="0" err="1">
                <a:solidFill>
                  <a:schemeClr val="tx1"/>
                </a:solidFill>
              </a:rPr>
              <a:t>umum</a:t>
            </a:r>
            <a:r>
              <a:rPr lang="en-US" sz="2800" dirty="0">
                <a:solidFill>
                  <a:schemeClr val="tx1"/>
                </a:solidFill>
              </a:rPr>
              <a:t>, </a:t>
            </a:r>
            <a:r>
              <a:rPr lang="en-US" sz="2800" dirty="0" err="1">
                <a:solidFill>
                  <a:schemeClr val="tx1"/>
                </a:solidFill>
              </a:rPr>
              <a:t>Tentukan</a:t>
            </a:r>
            <a:r>
              <a:rPr lang="en-US" sz="2800" dirty="0">
                <a:solidFill>
                  <a:schemeClr val="tx1"/>
                </a:solidFill>
              </a:rPr>
              <a:t> </a:t>
            </a:r>
            <a:r>
              <a:rPr lang="en-US" sz="2800" dirty="0" err="1">
                <a:solidFill>
                  <a:schemeClr val="tx1"/>
                </a:solidFill>
              </a:rPr>
              <a:t>relevansi</a:t>
            </a:r>
            <a:r>
              <a:rPr lang="en-US" sz="2800" dirty="0">
                <a:solidFill>
                  <a:schemeClr val="tx1"/>
                </a:solidFill>
              </a:rPr>
              <a:t> </a:t>
            </a:r>
            <a:r>
              <a:rPr lang="en-US" sz="2800" dirty="0" err="1">
                <a:solidFill>
                  <a:schemeClr val="tx1"/>
                </a:solidFill>
              </a:rPr>
              <a:t>isi</a:t>
            </a:r>
            <a:r>
              <a:rPr lang="en-US" sz="2800" dirty="0">
                <a:solidFill>
                  <a:schemeClr val="tx1"/>
                </a:solidFill>
              </a:rPr>
              <a:t> </a:t>
            </a:r>
            <a:r>
              <a:rPr lang="en-US" sz="2800" dirty="0" err="1">
                <a:solidFill>
                  <a:schemeClr val="tx1"/>
                </a:solidFill>
              </a:rPr>
              <a:t>dengan</a:t>
            </a:r>
            <a:endParaRPr lang="en-US" sz="2800" dirty="0">
              <a:solidFill>
                <a:schemeClr val="tx1"/>
              </a:solidFill>
            </a:endParaRPr>
          </a:p>
          <a:p>
            <a:pPr algn="ctr">
              <a:defRPr/>
            </a:pPr>
            <a:r>
              <a:rPr lang="en-US" sz="2800" dirty="0" err="1">
                <a:solidFill>
                  <a:schemeClr val="tx1"/>
                </a:solidFill>
              </a:rPr>
              <a:t>Pekerjaan</a:t>
            </a:r>
            <a:r>
              <a:rPr lang="en-US" sz="2800" dirty="0">
                <a:solidFill>
                  <a:schemeClr val="tx1"/>
                </a:solidFill>
              </a:rPr>
              <a:t> </a:t>
            </a:r>
            <a:r>
              <a:rPr lang="en-US" sz="2800" dirty="0" err="1">
                <a:solidFill>
                  <a:schemeClr val="tx1"/>
                </a:solidFill>
              </a:rPr>
              <a:t>sebagai</a:t>
            </a:r>
            <a:r>
              <a:rPr lang="en-US" sz="2800" dirty="0">
                <a:solidFill>
                  <a:schemeClr val="tx1"/>
                </a:solidFill>
              </a:rPr>
              <a:t> </a:t>
            </a:r>
            <a:r>
              <a:rPr lang="en-US" sz="2800" dirty="0" err="1" smtClean="0">
                <a:solidFill>
                  <a:schemeClr val="tx1"/>
                </a:solidFill>
              </a:rPr>
              <a:t>Nakes</a:t>
            </a:r>
            <a:r>
              <a:rPr lang="en-US" sz="2800" dirty="0" smtClean="0">
                <a:solidFill>
                  <a:schemeClr val="tx1"/>
                </a:solidFill>
              </a:rPr>
              <a:t> (</a:t>
            </a:r>
            <a:r>
              <a:rPr lang="en-US" sz="2800" dirty="0" err="1" smtClean="0">
                <a:solidFill>
                  <a:schemeClr val="tx1"/>
                </a:solidFill>
              </a:rPr>
              <a:t>Vokasional</a:t>
            </a:r>
            <a:r>
              <a:rPr lang="en-US" sz="2800" dirty="0" smtClean="0">
                <a:solidFill>
                  <a:schemeClr val="tx1"/>
                </a:solidFill>
              </a:rPr>
              <a:t>) </a:t>
            </a:r>
            <a:r>
              <a:rPr lang="en-US" sz="2800" dirty="0" err="1" smtClean="0">
                <a:solidFill>
                  <a:schemeClr val="tx1"/>
                </a:solidFill>
              </a:rPr>
              <a:t>Baru</a:t>
            </a:r>
            <a:r>
              <a:rPr lang="en-US" sz="2800" dirty="0" smtClean="0">
                <a:solidFill>
                  <a:schemeClr val="tx1"/>
                </a:solidFill>
              </a:rPr>
              <a:t> </a:t>
            </a:r>
            <a:r>
              <a:rPr lang="en-US" sz="2800" dirty="0">
                <a:solidFill>
                  <a:schemeClr val="tx1"/>
                </a:solidFill>
              </a:rPr>
              <a:t>Lulus </a:t>
            </a:r>
          </a:p>
          <a:p>
            <a:pPr algn="ctr">
              <a:defRPr/>
            </a:pPr>
            <a:endParaRPr 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Contoh</a:t>
            </a:r>
            <a:r>
              <a:rPr lang="en-US" dirty="0" smtClean="0"/>
              <a:t> </a:t>
            </a:r>
            <a:r>
              <a:rPr lang="en-US" dirty="0" err="1" smtClean="0"/>
              <a:t>soal</a:t>
            </a:r>
            <a:r>
              <a:rPr lang="en-US" dirty="0" smtClean="0"/>
              <a:t> </a:t>
            </a:r>
            <a:endParaRPr lang="en-US" dirty="0"/>
          </a:p>
        </p:txBody>
      </p:sp>
      <p:sp>
        <p:nvSpPr>
          <p:cNvPr id="3" name="Content Placeholder 2"/>
          <p:cNvSpPr>
            <a:spLocks noGrp="1"/>
          </p:cNvSpPr>
          <p:nvPr>
            <p:ph sz="quarter" idx="1"/>
          </p:nvPr>
        </p:nvSpPr>
        <p:spPr/>
        <p:txBody>
          <a:bodyPr>
            <a:normAutofit fontScale="77500" lnSpcReduction="20000"/>
          </a:bodyPr>
          <a:lstStyle/>
          <a:p>
            <a:pPr marL="0" indent="0">
              <a:buNone/>
            </a:pPr>
            <a:r>
              <a:rPr lang="id-ID" dirty="0" smtClean="0"/>
              <a:t>Seorang</a:t>
            </a:r>
            <a:r>
              <a:rPr lang="en-US" dirty="0" smtClean="0"/>
              <a:t> </a:t>
            </a:r>
            <a:r>
              <a:rPr lang="id-ID" dirty="0" smtClean="0"/>
              <a:t>laki-laki berusia 45 tahun di rawat di ruang interna. Hasil anamnes</a:t>
            </a:r>
            <a:r>
              <a:rPr lang="en-US" dirty="0" smtClean="0"/>
              <a:t>is</a:t>
            </a:r>
            <a:r>
              <a:rPr lang="id-ID" dirty="0" smtClean="0"/>
              <a:t> pasien mengatakan susah bernapas,nafsu makan menurun, Sputum kental, batuk kering pada malam hari .  Hasil pemeriksaan fisik ditemukan wheezing, menggunakan otot napas tambahan, gelisah, susah mengeluarkan sputum. TD : 130/90 mmHg, N : 88 kali/mnt, S : 38  C, P : 32 kali/mnt. </a:t>
            </a:r>
          </a:p>
          <a:p>
            <a:pPr>
              <a:buNone/>
            </a:pPr>
            <a:endParaRPr lang="id-ID" dirty="0" smtClean="0"/>
          </a:p>
          <a:p>
            <a:pPr>
              <a:buNone/>
            </a:pPr>
            <a:r>
              <a:rPr lang="en-US" dirty="0" err="1" smtClean="0"/>
              <a:t>Apakah</a:t>
            </a:r>
            <a:r>
              <a:rPr lang="id-ID" dirty="0" smtClean="0"/>
              <a:t> </a:t>
            </a:r>
            <a:r>
              <a:rPr lang="en-US" dirty="0" err="1" smtClean="0"/>
              <a:t>prioritas</a:t>
            </a:r>
            <a:r>
              <a:rPr lang="id-ID" dirty="0" smtClean="0"/>
              <a:t> </a:t>
            </a:r>
            <a:r>
              <a:rPr lang="en-US" dirty="0" err="1" smtClean="0"/>
              <a:t>masalah</a:t>
            </a:r>
            <a:r>
              <a:rPr lang="id-ID" dirty="0" smtClean="0"/>
              <a:t> </a:t>
            </a:r>
            <a:r>
              <a:rPr lang="en-US" dirty="0" err="1" smtClean="0"/>
              <a:t>keperawatan</a:t>
            </a:r>
            <a:r>
              <a:rPr lang="en-US" dirty="0" smtClean="0"/>
              <a:t>  p</a:t>
            </a:r>
            <a:r>
              <a:rPr lang="id-ID" dirty="0" smtClean="0"/>
              <a:t>ada kasus </a:t>
            </a:r>
            <a:r>
              <a:rPr lang="en-US" dirty="0" err="1" smtClean="0"/>
              <a:t>di</a:t>
            </a:r>
            <a:r>
              <a:rPr lang="id-ID" dirty="0" smtClean="0"/>
              <a:t>atas </a:t>
            </a:r>
            <a:r>
              <a:rPr lang="en-US" dirty="0" smtClean="0"/>
              <a:t> ?</a:t>
            </a:r>
            <a:endParaRPr lang="id-ID" dirty="0" smtClean="0"/>
          </a:p>
          <a:p>
            <a:pPr>
              <a:buNone/>
            </a:pPr>
            <a:endParaRPr lang="id-ID" dirty="0" smtClean="0"/>
          </a:p>
          <a:p>
            <a:pPr marL="688975" lvl="0" indent="-284163">
              <a:buFont typeface="+mj-lt"/>
              <a:buAutoNum type="alphaUcPeriod"/>
            </a:pPr>
            <a:r>
              <a:rPr lang="id-ID" dirty="0" smtClean="0"/>
              <a:t>Bersihan jalan napas tidak efektif</a:t>
            </a:r>
          </a:p>
          <a:p>
            <a:pPr marL="688975" lvl="0" indent="-284163">
              <a:buFont typeface="+mj-lt"/>
              <a:buAutoNum type="alphaUcPeriod"/>
            </a:pPr>
            <a:r>
              <a:rPr lang="id-ID" dirty="0" smtClean="0"/>
              <a:t>Ketidak seimbangan Nutrisi</a:t>
            </a:r>
          </a:p>
          <a:p>
            <a:pPr marL="688975" lvl="0" indent="-284163">
              <a:buFont typeface="+mj-lt"/>
              <a:buAutoNum type="alphaUcPeriod"/>
            </a:pPr>
            <a:r>
              <a:rPr lang="id-ID" dirty="0" smtClean="0"/>
              <a:t>Kerusakan pertukaran Gas</a:t>
            </a:r>
          </a:p>
          <a:p>
            <a:pPr marL="688975" lvl="0" indent="-284163">
              <a:buFont typeface="+mj-lt"/>
              <a:buAutoNum type="alphaUcPeriod"/>
            </a:pPr>
            <a:r>
              <a:rPr lang="en-US" dirty="0" err="1" smtClean="0"/>
              <a:t>Peningkatan</a:t>
            </a:r>
            <a:r>
              <a:rPr lang="en-US" dirty="0" smtClean="0"/>
              <a:t> </a:t>
            </a:r>
            <a:r>
              <a:rPr lang="en-US" dirty="0" err="1" smtClean="0"/>
              <a:t>suhu</a:t>
            </a:r>
            <a:r>
              <a:rPr lang="en-US" dirty="0" smtClean="0"/>
              <a:t> </a:t>
            </a:r>
            <a:r>
              <a:rPr lang="en-US" dirty="0" err="1" smtClean="0"/>
              <a:t>tubuh</a:t>
            </a:r>
            <a:endParaRPr lang="id-ID" dirty="0" smtClean="0"/>
          </a:p>
          <a:p>
            <a:pPr marL="688975" indent="-284163">
              <a:buFont typeface="+mj-lt"/>
              <a:buAutoNum type="alphaUcPeriod"/>
            </a:pPr>
            <a:r>
              <a:rPr lang="id-ID" dirty="0" smtClean="0"/>
              <a:t>Gangguan pola tidur</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rgbClr val="00B0F0"/>
                </a:solidFill>
              </a:rPr>
              <a:t>STOP: Baca </a:t>
            </a:r>
            <a:r>
              <a:rPr lang="en-US" dirty="0" err="1" smtClean="0">
                <a:solidFill>
                  <a:srgbClr val="00B0F0"/>
                </a:solidFill>
              </a:rPr>
              <a:t>Soal</a:t>
            </a:r>
            <a:r>
              <a:rPr lang="en-US" dirty="0" smtClean="0">
                <a:solidFill>
                  <a:srgbClr val="00B0F0"/>
                </a:solidFill>
              </a:rPr>
              <a:t>   … </a:t>
            </a:r>
            <a:r>
              <a:rPr lang="en-US" dirty="0" smtClean="0">
                <a:solidFill>
                  <a:schemeClr val="tx2">
                    <a:satMod val="200000"/>
                  </a:schemeClr>
                </a:solidFill>
              </a:rPr>
              <a:t>!  </a:t>
            </a:r>
            <a:endParaRPr lang="en-US" dirty="0">
              <a:solidFill>
                <a:schemeClr val="tx2">
                  <a:satMod val="200000"/>
                </a:schemeClr>
              </a:solidFill>
            </a:endParaRPr>
          </a:p>
        </p:txBody>
      </p:sp>
      <p:sp>
        <p:nvSpPr>
          <p:cNvPr id="79875" name="Content Placeholder 2"/>
          <p:cNvSpPr>
            <a:spLocks noGrp="1"/>
          </p:cNvSpPr>
          <p:nvPr>
            <p:ph idx="1"/>
          </p:nvPr>
        </p:nvSpPr>
        <p:spPr/>
        <p:txBody>
          <a:bodyPr/>
          <a:lstStyle/>
          <a:p>
            <a:pPr eaLnBrk="1" hangingPunct="1"/>
            <a:r>
              <a:rPr lang="en-US" dirty="0" err="1" smtClean="0">
                <a:ea typeface="ヒラギノ角ゴ Pro W3" pitchFamily="-65" charset="-128"/>
              </a:rPr>
              <a:t>Apakah</a:t>
            </a:r>
            <a:r>
              <a:rPr lang="en-US" dirty="0" smtClean="0">
                <a:ea typeface="ヒラギノ角ゴ Pro W3" pitchFamily="-65" charset="-128"/>
              </a:rPr>
              <a:t> </a:t>
            </a:r>
            <a:r>
              <a:rPr lang="en-US" dirty="0" err="1" smtClean="0">
                <a:ea typeface="ヒラギノ角ゴ Pro W3" pitchFamily="-65" charset="-128"/>
              </a:rPr>
              <a:t>soal</a:t>
            </a:r>
            <a:r>
              <a:rPr lang="en-US" dirty="0" smtClean="0">
                <a:ea typeface="ヒラギノ角ゴ Pro W3" pitchFamily="-65" charset="-128"/>
              </a:rPr>
              <a:t>  </a:t>
            </a:r>
            <a:r>
              <a:rPr lang="en-US" dirty="0" err="1" smtClean="0">
                <a:ea typeface="ヒラギノ角ゴ Pro W3" pitchFamily="-65" charset="-128"/>
              </a:rPr>
              <a:t>ini</a:t>
            </a:r>
            <a:r>
              <a:rPr lang="en-US" dirty="0" smtClean="0">
                <a:ea typeface="ヒラギノ角ゴ Pro W3" pitchFamily="-65" charset="-128"/>
              </a:rPr>
              <a:t>  </a:t>
            </a:r>
            <a:r>
              <a:rPr lang="en-US" dirty="0" err="1" smtClean="0">
                <a:ea typeface="ヒラギノ角ゴ Pro W3" pitchFamily="-65" charset="-128"/>
              </a:rPr>
              <a:t>sangat</a:t>
            </a:r>
            <a:r>
              <a:rPr lang="en-US" dirty="0" smtClean="0">
                <a:ea typeface="ヒラギノ角ゴ Pro W3" pitchFamily="-65" charset="-128"/>
              </a:rPr>
              <a:t> </a:t>
            </a:r>
            <a:r>
              <a:rPr lang="en-US" dirty="0" err="1" smtClean="0">
                <a:ea typeface="ヒラギノ角ゴ Pro W3" pitchFamily="-65" charset="-128"/>
              </a:rPr>
              <a:t>penting</a:t>
            </a:r>
            <a:r>
              <a:rPr lang="en-US" dirty="0" smtClean="0">
                <a:ea typeface="ヒラギノ角ゴ Pro W3" pitchFamily="-65" charset="-128"/>
              </a:rPr>
              <a:t> </a:t>
            </a:r>
            <a:r>
              <a:rPr lang="en-US" dirty="0" err="1" smtClean="0">
                <a:ea typeface="ヒラギノ角ゴ Pro W3" pitchFamily="-65" charset="-128"/>
              </a:rPr>
              <a:t>untuk</a:t>
            </a:r>
            <a:r>
              <a:rPr lang="en-US" dirty="0" smtClean="0">
                <a:ea typeface="ヒラギノ角ゴ Pro W3" pitchFamily="-65" charset="-128"/>
              </a:rPr>
              <a:t>    </a:t>
            </a:r>
            <a:r>
              <a:rPr lang="en-US" dirty="0" err="1" smtClean="0">
                <a:ea typeface="ヒラギノ角ゴ Pro W3" pitchFamily="-65" charset="-128"/>
              </a:rPr>
              <a:t>menjalankan</a:t>
            </a:r>
            <a:r>
              <a:rPr lang="en-US" dirty="0" smtClean="0">
                <a:ea typeface="ヒラギノ角ゴ Pro W3" pitchFamily="-65" charset="-128"/>
              </a:rPr>
              <a:t> </a:t>
            </a:r>
            <a:r>
              <a:rPr lang="en-US" dirty="0" err="1" smtClean="0">
                <a:ea typeface="ヒラギノ角ゴ Pro W3" pitchFamily="-65" charset="-128"/>
              </a:rPr>
              <a:t>pekerjaan</a:t>
            </a:r>
            <a:r>
              <a:rPr lang="en-US" dirty="0" smtClean="0">
                <a:ea typeface="ヒラギノ角ゴ Pro W3" pitchFamily="-65" charset="-128"/>
              </a:rPr>
              <a:t> </a:t>
            </a:r>
            <a:r>
              <a:rPr lang="en-US" dirty="0" err="1" smtClean="0">
                <a:ea typeface="ヒラギノ角ゴ Pro W3" pitchFamily="-65" charset="-128"/>
              </a:rPr>
              <a:t>sehari-hari</a:t>
            </a:r>
            <a:r>
              <a:rPr lang="en-US" dirty="0" smtClean="0">
                <a:ea typeface="ヒラギノ角ゴ Pro W3" pitchFamily="-65" charset="-128"/>
              </a:rPr>
              <a:t>?</a:t>
            </a:r>
          </a:p>
          <a:p>
            <a:pPr eaLnBrk="1" hangingPunct="1"/>
            <a:endParaRPr lang="en-US" dirty="0" smtClean="0">
              <a:ea typeface="ヒラギノ角ゴ Pro W3" pitchFamily="-65" charset="-128"/>
            </a:endParaRPr>
          </a:p>
          <a:p>
            <a:pPr eaLnBrk="1" hangingPunct="1"/>
            <a:r>
              <a:rPr lang="en-US" dirty="0" err="1" smtClean="0">
                <a:ea typeface="ヒラギノ角ゴ Pro W3" pitchFamily="-65" charset="-128"/>
              </a:rPr>
              <a:t>Apakah</a:t>
            </a:r>
            <a:r>
              <a:rPr lang="en-US" dirty="0" smtClean="0">
                <a:ea typeface="ヒラギノ角ゴ Pro W3" pitchFamily="-65" charset="-128"/>
              </a:rPr>
              <a:t> </a:t>
            </a:r>
            <a:r>
              <a:rPr lang="en-US" dirty="0" err="1" smtClean="0">
                <a:ea typeface="ヒラギノ角ゴ Pro W3" pitchFamily="-65" charset="-128"/>
              </a:rPr>
              <a:t>menanyakan</a:t>
            </a:r>
            <a:r>
              <a:rPr lang="en-US" dirty="0" smtClean="0">
                <a:ea typeface="ヒラギノ角ゴ Pro W3" pitchFamily="-65" charset="-128"/>
              </a:rPr>
              <a:t> </a:t>
            </a:r>
            <a:r>
              <a:rPr lang="en-US" dirty="0" err="1" smtClean="0">
                <a:ea typeface="ヒラギノ角ゴ Pro W3" pitchFamily="-65" charset="-128"/>
              </a:rPr>
              <a:t>hal</a:t>
            </a:r>
            <a:r>
              <a:rPr lang="en-US" dirty="0" smtClean="0">
                <a:ea typeface="ヒラギノ角ゴ Pro W3" pitchFamily="-65" charset="-128"/>
              </a:rPr>
              <a:t> yang </a:t>
            </a:r>
            <a:r>
              <a:rPr lang="en-US" dirty="0" err="1" smtClean="0">
                <a:ea typeface="ヒラギノ角ゴ Pro W3" pitchFamily="-65" charset="-128"/>
              </a:rPr>
              <a:t>bermanfaat</a:t>
            </a:r>
            <a:r>
              <a:rPr lang="en-US" dirty="0" smtClean="0">
                <a:ea typeface="ヒラギノ角ゴ Pro W3" pitchFamily="-65" charset="-128"/>
              </a:rPr>
              <a:t> </a:t>
            </a:r>
            <a:r>
              <a:rPr lang="en-US" dirty="0" err="1" smtClean="0">
                <a:ea typeface="ヒラギノ角ゴ Pro W3" pitchFamily="-65" charset="-128"/>
              </a:rPr>
              <a:t>untuk</a:t>
            </a:r>
            <a:r>
              <a:rPr lang="en-US" dirty="0" smtClean="0">
                <a:ea typeface="ヒラギノ角ゴ Pro W3" pitchFamily="-65" charset="-128"/>
              </a:rPr>
              <a:t>  </a:t>
            </a:r>
            <a:r>
              <a:rPr lang="en-US" dirty="0" err="1" smtClean="0">
                <a:ea typeface="ヒラギノ角ゴ Pro W3" pitchFamily="-65" charset="-128"/>
              </a:rPr>
              <a:t>pekerjaan</a:t>
            </a:r>
            <a:r>
              <a:rPr lang="en-US" dirty="0" smtClean="0">
                <a:ea typeface="ヒラギノ角ゴ Pro W3" pitchFamily="-65" charset="-128"/>
              </a:rPr>
              <a:t> </a:t>
            </a:r>
            <a:r>
              <a:rPr lang="en-US" dirty="0" err="1" smtClean="0">
                <a:ea typeface="ヒラギノ角ゴ Pro W3" pitchFamily="-65" charset="-128"/>
              </a:rPr>
              <a:t>sehari</a:t>
            </a:r>
            <a:r>
              <a:rPr lang="en-US" dirty="0" smtClean="0">
                <a:ea typeface="ヒラギノ角ゴ Pro W3" pitchFamily="-65" charset="-128"/>
              </a:rPr>
              <a:t> </a:t>
            </a:r>
            <a:r>
              <a:rPr lang="en-US" dirty="0" err="1" smtClean="0">
                <a:ea typeface="ヒラギノ角ゴ Pro W3" pitchFamily="-65" charset="-128"/>
              </a:rPr>
              <a:t>hari</a:t>
            </a:r>
            <a:r>
              <a:rPr lang="en-US" dirty="0" smtClean="0">
                <a:ea typeface="ヒラギノ角ゴ Pro W3" pitchFamily="-65" charset="-128"/>
              </a:rPr>
              <a:t> ?</a:t>
            </a:r>
          </a:p>
          <a:p>
            <a:pPr eaLnBrk="1" hangingPunct="1"/>
            <a:endParaRPr lang="en-US" dirty="0" smtClean="0">
              <a:ea typeface="ヒラギノ角ゴ Pro W3" pitchFamily="-65"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534400" cy="1600200"/>
          </a:xfrm>
        </p:spPr>
        <p:txBody>
          <a:bodyPr>
            <a:normAutofit fontScale="90000"/>
          </a:bodyPr>
          <a:lstStyle/>
          <a:p>
            <a:pPr>
              <a:defRPr/>
            </a:pP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t>
            </a:r>
            <a:br>
              <a:rPr lang="en-US" b="1" dirty="0" smtClean="0"/>
            </a:br>
            <a:r>
              <a:rPr lang="en-US" b="1" dirty="0" smtClean="0"/>
              <a:t/>
            </a:r>
            <a:br>
              <a:rPr lang="en-US" b="1" dirty="0" smtClean="0"/>
            </a:br>
            <a:r>
              <a:rPr lang="en-US" dirty="0" smtClean="0"/>
              <a:t/>
            </a:r>
            <a:br>
              <a:rPr lang="en-US" dirty="0" smtClean="0"/>
            </a:br>
            <a:r>
              <a:rPr lang="en-US" sz="5300" b="1" dirty="0" smtClean="0">
                <a:solidFill>
                  <a:srgbClr val="FF0000"/>
                </a:solidFill>
              </a:rPr>
              <a:t> </a:t>
            </a:r>
            <a:r>
              <a:rPr lang="en-US" sz="4800" b="1" dirty="0" smtClean="0"/>
              <a:t> </a:t>
            </a: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4800" dirty="0" smtClean="0"/>
              <a:t/>
            </a:r>
            <a:br>
              <a:rPr lang="en-US" sz="4800" dirty="0" smtClean="0"/>
            </a:br>
            <a:r>
              <a:rPr lang="en-US" sz="3100" b="1" dirty="0" err="1" smtClean="0"/>
              <a:t>Waspadai</a:t>
            </a:r>
            <a:r>
              <a:rPr lang="en-US" sz="3100" b="1" dirty="0" smtClean="0"/>
              <a:t> </a:t>
            </a:r>
            <a:r>
              <a:rPr lang="en-US" sz="3100" b="1" dirty="0" err="1" smtClean="0"/>
              <a:t>Kesalahan</a:t>
            </a:r>
            <a:r>
              <a:rPr lang="en-US" sz="3100" b="1" dirty="0" smtClean="0"/>
              <a:t> </a:t>
            </a:r>
            <a:r>
              <a:rPr lang="en-US" sz="3100" b="1" dirty="0" err="1" smtClean="0"/>
              <a:t>umum</a:t>
            </a:r>
            <a:r>
              <a:rPr lang="en-US" sz="3100" b="1" dirty="0" smtClean="0"/>
              <a:t> </a:t>
            </a:r>
            <a:r>
              <a:rPr lang="en-US" sz="3100" b="1" dirty="0" err="1" smtClean="0"/>
              <a:t>dalam</a:t>
            </a:r>
            <a:r>
              <a:rPr lang="en-US" sz="3100" b="1" dirty="0" smtClean="0"/>
              <a:t> </a:t>
            </a:r>
            <a:r>
              <a:rPr lang="en-US" sz="3100" b="1" dirty="0" err="1" smtClean="0"/>
              <a:t>pembuatan</a:t>
            </a:r>
            <a:r>
              <a:rPr lang="en-US" sz="3100" b="1" dirty="0" smtClean="0"/>
              <a:t> </a:t>
            </a:r>
            <a:r>
              <a:rPr lang="en-US" sz="3100" b="1" dirty="0" err="1" smtClean="0"/>
              <a:t>soal</a:t>
            </a:r>
            <a:r>
              <a:rPr lang="en-US" sz="3100" b="1" dirty="0" smtClean="0"/>
              <a:t> </a:t>
            </a:r>
            <a:r>
              <a:rPr lang="en-US" sz="4800" b="1" dirty="0" smtClean="0"/>
              <a:t/>
            </a:r>
            <a:br>
              <a:rPr lang="en-US" sz="4800" b="1" dirty="0" smtClean="0"/>
            </a:br>
            <a:endParaRPr lang="en-US" sz="5300" b="1" dirty="0">
              <a:solidFill>
                <a:srgbClr val="FF0000"/>
              </a:solidFill>
            </a:endParaRPr>
          </a:p>
        </p:txBody>
      </p:sp>
      <p:sp>
        <p:nvSpPr>
          <p:cNvPr id="3" name="Content Placeholder 2"/>
          <p:cNvSpPr>
            <a:spLocks noGrp="1"/>
          </p:cNvSpPr>
          <p:nvPr>
            <p:ph idx="1"/>
          </p:nvPr>
        </p:nvSpPr>
        <p:spPr>
          <a:xfrm>
            <a:off x="457200" y="1447800"/>
            <a:ext cx="8229600" cy="4678363"/>
          </a:xfrm>
        </p:spPr>
        <p:txBody>
          <a:bodyPr>
            <a:normAutofit fontScale="85000" lnSpcReduction="20000"/>
          </a:bodyPr>
          <a:lstStyle/>
          <a:p>
            <a:pPr>
              <a:buFontTx/>
              <a:buNone/>
              <a:defRPr/>
            </a:pPr>
            <a:endParaRPr lang="en-US" dirty="0" smtClean="0"/>
          </a:p>
          <a:p>
            <a:pPr>
              <a:defRPr/>
            </a:pPr>
            <a:r>
              <a:rPr lang="en-US" dirty="0" err="1" smtClean="0"/>
              <a:t>Ketidak</a:t>
            </a:r>
            <a:r>
              <a:rPr lang="en-US" dirty="0" smtClean="0"/>
              <a:t> </a:t>
            </a:r>
            <a:r>
              <a:rPr lang="en-US" dirty="0" err="1" smtClean="0"/>
              <a:t>sesuaian</a:t>
            </a:r>
            <a:r>
              <a:rPr lang="en-US" dirty="0" smtClean="0"/>
              <a:t> </a:t>
            </a:r>
            <a:r>
              <a:rPr lang="en-US" dirty="0" err="1" smtClean="0"/>
              <a:t>antara</a:t>
            </a:r>
            <a:r>
              <a:rPr lang="en-US" dirty="0" smtClean="0"/>
              <a:t> </a:t>
            </a:r>
            <a:r>
              <a:rPr lang="en-US" dirty="0" err="1" smtClean="0"/>
              <a:t>pertanyaan</a:t>
            </a:r>
            <a:r>
              <a:rPr lang="en-US" dirty="0" smtClean="0"/>
              <a:t> </a:t>
            </a:r>
            <a:r>
              <a:rPr lang="en-US" dirty="0" err="1" smtClean="0"/>
              <a:t>dengan</a:t>
            </a:r>
            <a:r>
              <a:rPr lang="en-US" dirty="0" smtClean="0"/>
              <a:t> </a:t>
            </a:r>
            <a:r>
              <a:rPr lang="en-US" dirty="0" err="1" smtClean="0"/>
              <a:t>kompetensi</a:t>
            </a:r>
            <a:endParaRPr lang="en-US" dirty="0" smtClean="0"/>
          </a:p>
          <a:p>
            <a:pPr>
              <a:defRPr/>
            </a:pPr>
            <a:r>
              <a:rPr lang="en-US" dirty="0" err="1" smtClean="0"/>
              <a:t>Ketidak</a:t>
            </a:r>
            <a:r>
              <a:rPr lang="en-US" dirty="0" smtClean="0"/>
              <a:t> </a:t>
            </a:r>
            <a:r>
              <a:rPr lang="en-US" dirty="0" err="1" smtClean="0"/>
              <a:t>sesuaian</a:t>
            </a:r>
            <a:r>
              <a:rPr lang="en-US" dirty="0" smtClean="0"/>
              <a:t> </a:t>
            </a:r>
            <a:r>
              <a:rPr lang="en-US" dirty="0" err="1" smtClean="0"/>
              <a:t>tingkat</a:t>
            </a:r>
            <a:r>
              <a:rPr lang="en-US" dirty="0" smtClean="0"/>
              <a:t> </a:t>
            </a:r>
            <a:r>
              <a:rPr lang="en-US" dirty="0" err="1" smtClean="0"/>
              <a:t>kesulitan</a:t>
            </a:r>
            <a:r>
              <a:rPr lang="en-US" dirty="0" smtClean="0"/>
              <a:t> </a:t>
            </a:r>
            <a:r>
              <a:rPr lang="en-US" dirty="0" err="1" smtClean="0"/>
              <a:t>soal</a:t>
            </a:r>
            <a:r>
              <a:rPr lang="en-US" dirty="0" smtClean="0"/>
              <a:t> </a:t>
            </a:r>
            <a:r>
              <a:rPr lang="en-US" dirty="0" err="1" smtClean="0"/>
              <a:t>dengan</a:t>
            </a:r>
            <a:r>
              <a:rPr lang="en-US" dirty="0" smtClean="0"/>
              <a:t> </a:t>
            </a:r>
            <a:r>
              <a:rPr lang="en-US" dirty="0" err="1" smtClean="0"/>
              <a:t>tingkat</a:t>
            </a:r>
            <a:r>
              <a:rPr lang="en-US" dirty="0" smtClean="0"/>
              <a:t> </a:t>
            </a:r>
            <a:r>
              <a:rPr lang="en-US" dirty="0" err="1" smtClean="0"/>
              <a:t>kognitif</a:t>
            </a:r>
            <a:endParaRPr lang="en-US" dirty="0" smtClean="0"/>
          </a:p>
          <a:p>
            <a:pPr>
              <a:defRPr/>
            </a:pPr>
            <a:r>
              <a:rPr lang="en-US" dirty="0" err="1" smtClean="0"/>
              <a:t>Kemaknaan</a:t>
            </a:r>
            <a:r>
              <a:rPr lang="en-US" dirty="0" smtClean="0"/>
              <a:t> </a:t>
            </a:r>
            <a:r>
              <a:rPr lang="en-US" dirty="0" err="1" smtClean="0"/>
              <a:t>klinis</a:t>
            </a:r>
            <a:r>
              <a:rPr lang="en-US" dirty="0" smtClean="0"/>
              <a:t> yang </a:t>
            </a:r>
            <a:r>
              <a:rPr lang="en-US" dirty="0" err="1" smtClean="0"/>
              <a:t>tidak</a:t>
            </a:r>
            <a:r>
              <a:rPr lang="en-US" dirty="0" smtClean="0"/>
              <a:t> </a:t>
            </a:r>
            <a:r>
              <a:rPr lang="en-US" dirty="0" err="1" smtClean="0"/>
              <a:t>relevan</a:t>
            </a:r>
            <a:r>
              <a:rPr lang="en-US" dirty="0" smtClean="0"/>
              <a:t> </a:t>
            </a:r>
            <a:r>
              <a:rPr lang="en-US" dirty="0" err="1" smtClean="0"/>
              <a:t>dengan</a:t>
            </a:r>
            <a:r>
              <a:rPr lang="en-US" dirty="0" smtClean="0"/>
              <a:t> </a:t>
            </a:r>
            <a:r>
              <a:rPr lang="en-US" dirty="0" err="1" smtClean="0"/>
              <a:t>kompetensi</a:t>
            </a:r>
            <a:endParaRPr lang="en-US" dirty="0" smtClean="0"/>
          </a:p>
          <a:p>
            <a:pPr>
              <a:defRPr/>
            </a:pPr>
            <a:r>
              <a:rPr lang="en-US" dirty="0" err="1" smtClean="0"/>
              <a:t>Bahasa</a:t>
            </a:r>
            <a:r>
              <a:rPr lang="en-US" dirty="0" smtClean="0"/>
              <a:t> </a:t>
            </a:r>
            <a:r>
              <a:rPr lang="en-US" dirty="0" err="1" smtClean="0"/>
              <a:t>dan</a:t>
            </a:r>
            <a:r>
              <a:rPr lang="en-US" dirty="0" smtClean="0"/>
              <a:t> </a:t>
            </a:r>
            <a:r>
              <a:rPr lang="en-US" dirty="0" err="1" smtClean="0"/>
              <a:t>kalimat</a:t>
            </a:r>
            <a:r>
              <a:rPr lang="en-US" dirty="0" smtClean="0"/>
              <a:t> </a:t>
            </a:r>
            <a:r>
              <a:rPr lang="en-US" dirty="0" err="1" smtClean="0"/>
              <a:t>tidak</a:t>
            </a:r>
            <a:r>
              <a:rPr lang="en-US" dirty="0" smtClean="0"/>
              <a:t> </a:t>
            </a:r>
            <a:r>
              <a:rPr lang="en-US" dirty="0" err="1" smtClean="0"/>
              <a:t>logis</a:t>
            </a:r>
            <a:r>
              <a:rPr lang="en-US" dirty="0" smtClean="0"/>
              <a:t> </a:t>
            </a:r>
            <a:r>
              <a:rPr lang="en-US" dirty="0" err="1" smtClean="0"/>
              <a:t>atau</a:t>
            </a:r>
            <a:r>
              <a:rPr lang="en-US" dirty="0" smtClean="0"/>
              <a:t> multi </a:t>
            </a:r>
            <a:r>
              <a:rPr lang="en-US" dirty="0" err="1" smtClean="0"/>
              <a:t>interprestasi</a:t>
            </a:r>
            <a:endParaRPr lang="en-US" dirty="0" smtClean="0"/>
          </a:p>
          <a:p>
            <a:pPr>
              <a:defRPr/>
            </a:pPr>
            <a:r>
              <a:rPr lang="en-US" dirty="0" err="1" smtClean="0"/>
              <a:t>Menanyakan</a:t>
            </a:r>
            <a:r>
              <a:rPr lang="en-US" dirty="0" smtClean="0"/>
              <a:t> </a:t>
            </a:r>
            <a:r>
              <a:rPr lang="en-US" dirty="0" err="1" smtClean="0"/>
              <a:t>sesuau</a:t>
            </a:r>
            <a:r>
              <a:rPr lang="en-US" dirty="0" smtClean="0"/>
              <a:t> yang </a:t>
            </a:r>
            <a:r>
              <a:rPr lang="en-US" dirty="0" err="1" smtClean="0"/>
              <a:t>bersifat</a:t>
            </a:r>
            <a:r>
              <a:rPr lang="en-US" dirty="0" smtClean="0"/>
              <a:t> </a:t>
            </a:r>
            <a:r>
              <a:rPr lang="en-US" dirty="0" err="1" smtClean="0"/>
              <a:t>hafalan</a:t>
            </a:r>
            <a:r>
              <a:rPr lang="en-US" dirty="0" smtClean="0"/>
              <a:t> (recall) </a:t>
            </a:r>
            <a:r>
              <a:rPr lang="en-US" dirty="0" err="1" smtClean="0"/>
              <a:t>sederhana</a:t>
            </a:r>
            <a:endParaRPr lang="en-US" dirty="0" smtClean="0"/>
          </a:p>
          <a:p>
            <a:pPr>
              <a:defRPr/>
            </a:pPr>
            <a:r>
              <a:rPr lang="en-US" dirty="0" err="1" smtClean="0"/>
              <a:t>Kasus</a:t>
            </a:r>
            <a:r>
              <a:rPr lang="en-US" dirty="0" smtClean="0"/>
              <a:t> (</a:t>
            </a:r>
            <a:r>
              <a:rPr lang="en-US" dirty="0" err="1" smtClean="0"/>
              <a:t>vignyet</a:t>
            </a:r>
            <a:r>
              <a:rPr lang="en-US" dirty="0" smtClean="0"/>
              <a:t>) </a:t>
            </a:r>
            <a:r>
              <a:rPr lang="en-US" dirty="0" err="1" smtClean="0"/>
              <a:t>tidak</a:t>
            </a:r>
            <a:r>
              <a:rPr lang="en-US" dirty="0" smtClean="0"/>
              <a:t> </a:t>
            </a:r>
            <a:r>
              <a:rPr lang="en-US" dirty="0" err="1" smtClean="0"/>
              <a:t>menggambarkan</a:t>
            </a:r>
            <a:r>
              <a:rPr lang="en-US" dirty="0" smtClean="0"/>
              <a:t> </a:t>
            </a:r>
            <a:r>
              <a:rPr lang="en-US" dirty="0" err="1" smtClean="0"/>
              <a:t>suasana</a:t>
            </a:r>
            <a:r>
              <a:rPr lang="en-US" dirty="0" smtClean="0"/>
              <a:t> </a:t>
            </a:r>
            <a:r>
              <a:rPr lang="en-US" dirty="0" err="1" smtClean="0"/>
              <a:t>klinis</a:t>
            </a:r>
            <a:r>
              <a:rPr lang="en-US" dirty="0" smtClean="0"/>
              <a:t> yang </a:t>
            </a:r>
            <a:r>
              <a:rPr lang="en-US" dirty="0" err="1" smtClean="0"/>
              <a:t>sebenarnya</a:t>
            </a:r>
            <a:endParaRPr lang="en-US" dirty="0" smtClean="0"/>
          </a:p>
          <a:p>
            <a:pPr>
              <a:defRPr/>
            </a:pPr>
            <a:r>
              <a:rPr lang="en-US" dirty="0" err="1" smtClean="0"/>
              <a:t>Subtansi</a:t>
            </a:r>
            <a:r>
              <a:rPr lang="en-US" dirty="0" smtClean="0"/>
              <a:t> </a:t>
            </a:r>
            <a:r>
              <a:rPr lang="en-US" dirty="0" err="1" smtClean="0"/>
              <a:t>tidak</a:t>
            </a:r>
            <a:r>
              <a:rPr lang="en-US" dirty="0" smtClean="0"/>
              <a:t> </a:t>
            </a:r>
            <a:r>
              <a:rPr lang="en-US" dirty="0" err="1" smtClean="0"/>
              <a:t>logis</a:t>
            </a:r>
            <a:r>
              <a:rPr lang="en-US" dirty="0" smtClean="0"/>
              <a:t> (</a:t>
            </a:r>
            <a:r>
              <a:rPr lang="en-US" dirty="0" err="1" smtClean="0"/>
              <a:t>misal</a:t>
            </a:r>
            <a:r>
              <a:rPr lang="en-US" dirty="0" smtClean="0"/>
              <a:t>;  data </a:t>
            </a:r>
            <a:r>
              <a:rPr lang="en-US" dirty="0" err="1" smtClean="0"/>
              <a:t>pemeriksaan</a:t>
            </a:r>
            <a:r>
              <a:rPr lang="en-US" dirty="0" smtClean="0"/>
              <a:t> </a:t>
            </a:r>
            <a:r>
              <a:rPr lang="en-US" dirty="0" err="1" smtClean="0"/>
              <a:t>klinik</a:t>
            </a:r>
            <a:r>
              <a:rPr lang="en-US" dirty="0" smtClean="0"/>
              <a:t> </a:t>
            </a:r>
            <a:r>
              <a:rPr lang="en-US" dirty="0" err="1" smtClean="0"/>
              <a:t>dan</a:t>
            </a:r>
            <a:r>
              <a:rPr lang="en-US" dirty="0" smtClean="0"/>
              <a:t>  </a:t>
            </a:r>
            <a:r>
              <a:rPr lang="en-US" dirty="0" err="1" smtClean="0"/>
              <a:t>laboratorium</a:t>
            </a:r>
            <a:r>
              <a:rPr lang="en-US" dirty="0" smtClean="0"/>
              <a:t> </a:t>
            </a:r>
            <a:r>
              <a:rPr lang="en-US" dirty="0" err="1" smtClean="0"/>
              <a:t>bertolak</a:t>
            </a:r>
            <a:r>
              <a:rPr lang="en-US" dirty="0" smtClean="0"/>
              <a:t> </a:t>
            </a:r>
            <a:r>
              <a:rPr lang="en-US" dirty="0" err="1" smtClean="0"/>
              <a:t>belakang</a:t>
            </a:r>
            <a:r>
              <a:rPr lang="en-US" dirty="0" smtClean="0"/>
              <a:t>)</a:t>
            </a:r>
          </a:p>
          <a:p>
            <a:pPr>
              <a:defRPr/>
            </a:pPr>
            <a:r>
              <a:rPr lang="en-US" dirty="0" err="1" smtClean="0"/>
              <a:t>Pilihan</a:t>
            </a:r>
            <a:r>
              <a:rPr lang="en-US" dirty="0" smtClean="0"/>
              <a:t> </a:t>
            </a:r>
            <a:r>
              <a:rPr lang="en-US" dirty="0" err="1" smtClean="0"/>
              <a:t>jawaban</a:t>
            </a:r>
            <a:r>
              <a:rPr lang="en-US" dirty="0" smtClean="0"/>
              <a:t> </a:t>
            </a:r>
            <a:r>
              <a:rPr lang="en-US" dirty="0" err="1" smtClean="0"/>
              <a:t>tidak</a:t>
            </a:r>
            <a:r>
              <a:rPr lang="en-US" dirty="0" smtClean="0"/>
              <a:t> </a:t>
            </a:r>
            <a:r>
              <a:rPr lang="en-US" dirty="0" err="1" smtClean="0"/>
              <a:t>homogen</a:t>
            </a:r>
            <a:r>
              <a:rPr lang="en-US" dirty="0" smtClean="0"/>
              <a:t> </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en-US" dirty="0" err="1" smtClean="0">
                <a:ea typeface="ヒラギノ角ゴ Pro W3" pitchFamily="-65" charset="-128"/>
              </a:rPr>
              <a:t>Struktur</a:t>
            </a:r>
            <a:r>
              <a:rPr lang="en-US" dirty="0" smtClean="0">
                <a:ea typeface="ヒラギノ角ゴ Pro W3" pitchFamily="-65" charset="-128"/>
              </a:rPr>
              <a:t> </a:t>
            </a:r>
            <a:r>
              <a:rPr lang="en-US" dirty="0" err="1" smtClean="0">
                <a:ea typeface="ヒラギノ角ゴ Pro W3" pitchFamily="-65" charset="-128"/>
              </a:rPr>
              <a:t>Soal</a:t>
            </a:r>
            <a:endParaRPr lang="en-US" dirty="0" smtClean="0">
              <a:ea typeface="ヒラギノ角ゴ Pro W3" pitchFamily="-65" charset="-128"/>
            </a:endParaRPr>
          </a:p>
        </p:txBody>
      </p:sp>
      <p:graphicFrame>
        <p:nvGraphicFramePr>
          <p:cNvPr id="4" name="Diagram 3"/>
          <p:cNvGraphicFramePr/>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50000"/>
            </a:schemeClr>
          </a:solidFill>
        </p:spPr>
        <p:txBody>
          <a:bodyPr>
            <a:normAutofit fontScale="90000"/>
          </a:bodyPr>
          <a:lstStyle/>
          <a:p>
            <a:pPr>
              <a:defRPr/>
            </a:pPr>
            <a:r>
              <a:rPr lang="en-US" sz="5400" dirty="0" err="1" smtClean="0">
                <a:solidFill>
                  <a:srgbClr val="00B0F0"/>
                </a:solidFill>
              </a:rPr>
              <a:t>Vignete</a:t>
            </a:r>
            <a:r>
              <a:rPr lang="en-US" dirty="0" smtClean="0"/>
              <a:t> </a:t>
            </a:r>
            <a:endParaRPr lang="en-US" dirty="0"/>
          </a:p>
        </p:txBody>
      </p:sp>
      <p:sp>
        <p:nvSpPr>
          <p:cNvPr id="81923" name="Content Placeholder 2"/>
          <p:cNvSpPr>
            <a:spLocks noGrp="1"/>
          </p:cNvSpPr>
          <p:nvPr>
            <p:ph idx="1"/>
          </p:nvPr>
        </p:nvSpPr>
        <p:spPr>
          <a:xfrm>
            <a:off x="457200" y="1600200"/>
            <a:ext cx="3886200" cy="3505200"/>
          </a:xfrm>
          <a:solidFill>
            <a:srgbClr val="92D050"/>
          </a:solidFill>
        </p:spPr>
        <p:txBody>
          <a:bodyPr/>
          <a:lstStyle/>
          <a:p>
            <a:pPr>
              <a:buFontTx/>
              <a:buNone/>
            </a:pPr>
            <a:r>
              <a:rPr lang="en-US" sz="4000" dirty="0" err="1" smtClean="0">
                <a:ea typeface="ヒラギノ角ゴ Pro W3" pitchFamily="-65" charset="-128"/>
              </a:rPr>
              <a:t>isi</a:t>
            </a:r>
            <a:r>
              <a:rPr lang="en-US" sz="4000" dirty="0" smtClean="0">
                <a:ea typeface="ヒラギノ角ゴ Pro W3" pitchFamily="-65" charset="-128"/>
              </a:rPr>
              <a:t>:</a:t>
            </a:r>
          </a:p>
          <a:p>
            <a:r>
              <a:rPr lang="en-US" sz="4000" dirty="0" err="1" smtClean="0">
                <a:ea typeface="ヒラギノ角ゴ Pro W3" pitchFamily="-65" charset="-128"/>
              </a:rPr>
              <a:t>Pernyataan</a:t>
            </a:r>
            <a:endParaRPr lang="en-US" sz="4000" dirty="0" smtClean="0">
              <a:ea typeface="ヒラギノ角ゴ Pro W3" pitchFamily="-65" charset="-128"/>
            </a:endParaRPr>
          </a:p>
          <a:p>
            <a:r>
              <a:rPr lang="en-US" sz="4000" dirty="0" err="1" smtClean="0">
                <a:ea typeface="ヒラギノ角ゴ Pro W3" pitchFamily="-65" charset="-128"/>
              </a:rPr>
              <a:t>Situasi</a:t>
            </a:r>
            <a:endParaRPr lang="en-US" sz="4000" dirty="0" smtClean="0">
              <a:ea typeface="ヒラギノ角ゴ Pro W3" pitchFamily="-65" charset="-128"/>
            </a:endParaRPr>
          </a:p>
          <a:p>
            <a:r>
              <a:rPr lang="en-US" sz="4000" dirty="0" err="1" smtClean="0">
                <a:ea typeface="ヒラギノ角ゴ Pro W3" pitchFamily="-65" charset="-128"/>
              </a:rPr>
              <a:t>Kasus</a:t>
            </a:r>
            <a:r>
              <a:rPr lang="en-US" sz="4000" dirty="0" smtClean="0">
                <a:ea typeface="ヒラギノ角ゴ Pro W3" pitchFamily="-65" charset="-128"/>
              </a:rPr>
              <a:t> </a:t>
            </a:r>
            <a:r>
              <a:rPr lang="en-US" sz="4000" dirty="0" err="1" smtClean="0">
                <a:ea typeface="ヒラギノ角ゴ Pro W3" pitchFamily="-65" charset="-128"/>
              </a:rPr>
              <a:t>pasien</a:t>
            </a:r>
            <a:endParaRPr lang="en-US" dirty="0" smtClean="0">
              <a:ea typeface="ヒラギノ角ゴ Pro W3" pitchFamily="-65" charset="-128"/>
            </a:endParaRPr>
          </a:p>
          <a:p>
            <a:pPr>
              <a:buFontTx/>
              <a:buNone/>
            </a:pPr>
            <a:endParaRPr lang="en-US" dirty="0" smtClean="0">
              <a:ea typeface="ヒラギノ角ゴ Pro W3" pitchFamily="-65" charset="-128"/>
            </a:endParaRPr>
          </a:p>
        </p:txBody>
      </p:sp>
      <p:sp>
        <p:nvSpPr>
          <p:cNvPr id="4" name="Content Placeholder 2"/>
          <p:cNvSpPr txBox="1">
            <a:spLocks/>
          </p:cNvSpPr>
          <p:nvPr/>
        </p:nvSpPr>
        <p:spPr bwMode="auto">
          <a:xfrm>
            <a:off x="4724400" y="1600200"/>
            <a:ext cx="3886200" cy="3581400"/>
          </a:xfrm>
          <a:prstGeom prst="rect">
            <a:avLst/>
          </a:prstGeom>
          <a:solidFill>
            <a:srgbClr val="00B050"/>
          </a:solidFill>
          <a:ln w="9525">
            <a:noFill/>
            <a:miter lim="800000"/>
            <a:headEnd/>
            <a:tailEnd/>
          </a:ln>
        </p:spPr>
        <p:txBody>
          <a:bodyPr/>
          <a:lstStyle/>
          <a:p>
            <a:pPr marL="342900" indent="-342900" eaLnBrk="0" hangingPunct="0">
              <a:spcBef>
                <a:spcPct val="20000"/>
              </a:spcBef>
              <a:defRPr/>
            </a:pPr>
            <a:r>
              <a:rPr lang="en-US" sz="4400" kern="0" dirty="0" err="1" smtClean="0">
                <a:solidFill>
                  <a:schemeClr val="bg1"/>
                </a:solidFill>
                <a:latin typeface="+mn-lt"/>
                <a:ea typeface="ヒラギノ角ゴ Pro W3" pitchFamily="-111" charset="-128"/>
                <a:cs typeface="ヒラギノ角ゴ Pro W3" pitchFamily="-65" charset="-128"/>
              </a:rPr>
              <a:t>karakteristik</a:t>
            </a:r>
            <a:r>
              <a:rPr lang="en-US" sz="4400" kern="0" dirty="0" smtClean="0">
                <a:solidFill>
                  <a:schemeClr val="bg1"/>
                </a:solidFill>
                <a:latin typeface="+mn-lt"/>
                <a:ea typeface="ヒラギノ角ゴ Pro W3" pitchFamily="-111" charset="-128"/>
                <a:cs typeface="ヒラギノ角ゴ Pro W3" pitchFamily="-65" charset="-128"/>
              </a:rPr>
              <a:t>:</a:t>
            </a:r>
            <a:endParaRPr lang="en-US" sz="4400" kern="0" dirty="0">
              <a:solidFill>
                <a:schemeClr val="bg1"/>
              </a:solidFill>
              <a:latin typeface="+mn-lt"/>
              <a:ea typeface="ヒラギノ角ゴ Pro W3" pitchFamily="-111" charset="-128"/>
              <a:cs typeface="ヒラギノ角ゴ Pro W3" pitchFamily="-65" charset="-128"/>
            </a:endParaRPr>
          </a:p>
          <a:p>
            <a:pPr marL="342900" indent="-342900" eaLnBrk="0" hangingPunct="0">
              <a:spcBef>
                <a:spcPct val="20000"/>
              </a:spcBef>
              <a:buFontTx/>
              <a:buChar char="•"/>
              <a:defRPr/>
            </a:pPr>
            <a:r>
              <a:rPr lang="en-US" sz="4400" kern="0" dirty="0" err="1">
                <a:solidFill>
                  <a:schemeClr val="bg1"/>
                </a:solidFill>
                <a:latin typeface="+mn-lt"/>
                <a:ea typeface="ヒラギノ角ゴ Pro W3" pitchFamily="-111" charset="-128"/>
                <a:cs typeface="ヒラギノ角ゴ Pro W3" pitchFamily="-65" charset="-128"/>
              </a:rPr>
              <a:t>Logis</a:t>
            </a:r>
            <a:endParaRPr lang="en-US" sz="4400" kern="0" dirty="0">
              <a:solidFill>
                <a:schemeClr val="bg1"/>
              </a:solidFill>
              <a:latin typeface="+mn-lt"/>
              <a:ea typeface="ヒラギノ角ゴ Pro W3" pitchFamily="-111" charset="-128"/>
              <a:cs typeface="ヒラギノ角ゴ Pro W3" pitchFamily="-65" charset="-128"/>
            </a:endParaRPr>
          </a:p>
          <a:p>
            <a:pPr marL="342900" indent="-342900" eaLnBrk="0" hangingPunct="0">
              <a:spcBef>
                <a:spcPct val="20000"/>
              </a:spcBef>
              <a:buFontTx/>
              <a:buChar char="•"/>
              <a:defRPr/>
            </a:pPr>
            <a:r>
              <a:rPr lang="en-US" sz="4400" kern="0" dirty="0" err="1" smtClean="0">
                <a:solidFill>
                  <a:schemeClr val="bg1"/>
                </a:solidFill>
                <a:latin typeface="+mn-lt"/>
                <a:ea typeface="ヒラギノ角ゴ Pro W3" pitchFamily="-111" charset="-128"/>
                <a:cs typeface="ヒラギノ角ゴ Pro W3" pitchFamily="-65" charset="-128"/>
              </a:rPr>
              <a:t>Sistematis</a:t>
            </a:r>
            <a:endParaRPr lang="en-US" sz="4400" kern="0" dirty="0" smtClean="0">
              <a:solidFill>
                <a:schemeClr val="bg1"/>
              </a:solidFill>
              <a:latin typeface="+mn-lt"/>
              <a:ea typeface="ヒラギノ角ゴ Pro W3" pitchFamily="-111" charset="-128"/>
              <a:cs typeface="ヒラギノ角ゴ Pro W3" pitchFamily="-65" charset="-128"/>
            </a:endParaRPr>
          </a:p>
          <a:p>
            <a:pPr marL="342900" indent="-342900" eaLnBrk="0" hangingPunct="0">
              <a:spcBef>
                <a:spcPct val="20000"/>
              </a:spcBef>
              <a:buFontTx/>
              <a:buChar char="•"/>
              <a:defRPr/>
            </a:pPr>
            <a:r>
              <a:rPr lang="en-US" sz="4400" kern="0" dirty="0" err="1" smtClean="0">
                <a:solidFill>
                  <a:schemeClr val="bg1"/>
                </a:solidFill>
                <a:ea typeface="ヒラギノ角ゴ Pro W3" pitchFamily="-111" charset="-128"/>
                <a:cs typeface="ヒラギノ角ゴ Pro W3" pitchFamily="-65" charset="-128"/>
              </a:rPr>
              <a:t>B</a:t>
            </a:r>
            <a:r>
              <a:rPr lang="en-US" sz="4400" kern="0" dirty="0" err="1" smtClean="0">
                <a:solidFill>
                  <a:schemeClr val="bg1"/>
                </a:solidFill>
                <a:latin typeface="+mn-lt"/>
                <a:ea typeface="ヒラギノ角ゴ Pro W3" pitchFamily="-111" charset="-128"/>
                <a:cs typeface="ヒラギノ角ゴ Pro W3" pitchFamily="-65" charset="-128"/>
              </a:rPr>
              <a:t>ahasa</a:t>
            </a:r>
            <a:r>
              <a:rPr lang="en-US" sz="4400" kern="0" dirty="0" smtClean="0">
                <a:solidFill>
                  <a:schemeClr val="bg1"/>
                </a:solidFill>
                <a:latin typeface="+mn-lt"/>
                <a:ea typeface="ヒラギノ角ゴ Pro W3" pitchFamily="-111" charset="-128"/>
                <a:cs typeface="ヒラギノ角ゴ Pro W3" pitchFamily="-65" charset="-128"/>
              </a:rPr>
              <a:t>  </a:t>
            </a:r>
            <a:endParaRPr lang="en-US" sz="4400" kern="0" dirty="0">
              <a:solidFill>
                <a:schemeClr val="bg1"/>
              </a:solidFill>
              <a:latin typeface="+mn-lt"/>
              <a:ea typeface="ヒラギノ角ゴ Pro W3" pitchFamily="-111" charset="-128"/>
              <a:cs typeface="ヒラギノ角ゴ Pro W3" pitchFamily="-65" charset="-128"/>
            </a:endParaRPr>
          </a:p>
          <a:p>
            <a:pPr marL="342900" indent="-342900" eaLnBrk="0" hangingPunct="0">
              <a:spcBef>
                <a:spcPct val="20000"/>
              </a:spcBef>
              <a:defRPr/>
            </a:pPr>
            <a:r>
              <a:rPr lang="en-US" sz="3200" kern="0" dirty="0">
                <a:solidFill>
                  <a:schemeClr val="bg1"/>
                </a:solidFill>
                <a:latin typeface="+mn-lt"/>
                <a:ea typeface="ヒラギノ角ゴ Pro W3" pitchFamily="-111" charset="-128"/>
                <a:cs typeface="ヒラギノ角ゴ Pro W3" pitchFamily="-65" charset="-128"/>
              </a:rPr>
              <a:t> </a:t>
            </a:r>
          </a:p>
        </p:txBody>
      </p:sp>
      <p:sp>
        <p:nvSpPr>
          <p:cNvPr id="5" name="Title 1"/>
          <p:cNvSpPr txBox="1">
            <a:spLocks/>
          </p:cNvSpPr>
          <p:nvPr/>
        </p:nvSpPr>
        <p:spPr bwMode="auto">
          <a:xfrm>
            <a:off x="533400" y="5486400"/>
            <a:ext cx="8229600" cy="1143000"/>
          </a:xfrm>
          <a:prstGeom prst="rect">
            <a:avLst/>
          </a:prstGeom>
          <a:solidFill>
            <a:schemeClr val="accent1">
              <a:lumMod val="50000"/>
            </a:schemeClr>
          </a:solidFill>
          <a:ln w="9525">
            <a:noFill/>
            <a:miter lim="800000"/>
            <a:headEnd/>
            <a:tailEnd/>
          </a:ln>
        </p:spPr>
        <p:txBody>
          <a:bodyPr anchor="ctr"/>
          <a:lstStyle/>
          <a:p>
            <a:pPr algn="ctr" eaLnBrk="0" hangingPunct="0">
              <a:defRPr/>
            </a:pPr>
            <a:r>
              <a:rPr lang="en-US" sz="4400" kern="0" dirty="0" smtClean="0">
                <a:solidFill>
                  <a:srgbClr val="FFFF00"/>
                </a:solidFill>
                <a:latin typeface="+mj-lt"/>
                <a:ea typeface="ヒラギノ角ゴ Pro W3" pitchFamily="-111" charset="-128"/>
                <a:cs typeface="ヒラギノ角ゴ Pro W3" pitchFamily="-65" charset="-128"/>
              </a:rPr>
              <a:t> </a:t>
            </a:r>
            <a:r>
              <a:rPr lang="en-US" sz="2800" kern="0" dirty="0" err="1" smtClean="0">
                <a:solidFill>
                  <a:srgbClr val="FFFF00"/>
                </a:solidFill>
                <a:latin typeface="+mj-lt"/>
                <a:ea typeface="ヒラギノ角ゴ Pro W3" pitchFamily="-111" charset="-128"/>
                <a:cs typeface="ヒラギノ角ゴ Pro W3" pitchFamily="-65" charset="-128"/>
              </a:rPr>
              <a:t>Tidak</a:t>
            </a:r>
            <a:r>
              <a:rPr lang="en-US" sz="2800" kern="0" dirty="0" smtClean="0">
                <a:solidFill>
                  <a:srgbClr val="FFFF00"/>
                </a:solidFill>
                <a:latin typeface="+mj-lt"/>
                <a:ea typeface="ヒラギノ角ゴ Pro W3" pitchFamily="-111" charset="-128"/>
                <a:cs typeface="ヒラギノ角ゴ Pro W3" pitchFamily="-65" charset="-128"/>
              </a:rPr>
              <a:t> </a:t>
            </a:r>
            <a:r>
              <a:rPr lang="en-US" sz="2800" kern="0" dirty="0" err="1" smtClean="0">
                <a:solidFill>
                  <a:srgbClr val="FFFF00"/>
                </a:solidFill>
                <a:latin typeface="+mj-lt"/>
                <a:ea typeface="ヒラギノ角ゴ Pro W3" pitchFamily="-111" charset="-128"/>
                <a:cs typeface="ヒラギノ角ゴ Pro W3" pitchFamily="-65" charset="-128"/>
              </a:rPr>
              <a:t>terlalu</a:t>
            </a:r>
            <a:r>
              <a:rPr lang="en-US" sz="2800" kern="0" dirty="0" smtClean="0">
                <a:solidFill>
                  <a:srgbClr val="FFFF00"/>
                </a:solidFill>
                <a:latin typeface="+mj-lt"/>
                <a:ea typeface="ヒラギノ角ゴ Pro W3" pitchFamily="-111" charset="-128"/>
                <a:cs typeface="ヒラギノ角ゴ Pro W3" pitchFamily="-65" charset="-128"/>
              </a:rPr>
              <a:t> </a:t>
            </a:r>
            <a:r>
              <a:rPr lang="en-US" sz="2800" kern="0" dirty="0" err="1">
                <a:solidFill>
                  <a:srgbClr val="FFFF00"/>
                </a:solidFill>
                <a:latin typeface="+mj-lt"/>
                <a:ea typeface="ヒラギノ角ゴ Pro W3" pitchFamily="-111" charset="-128"/>
                <a:cs typeface="ヒラギノ角ゴ Pro W3" pitchFamily="-65" charset="-128"/>
              </a:rPr>
              <a:t>panjang</a:t>
            </a:r>
            <a:r>
              <a:rPr lang="en-US" sz="2800" kern="0" dirty="0">
                <a:solidFill>
                  <a:srgbClr val="FFFF00"/>
                </a:solidFill>
                <a:latin typeface="+mj-lt"/>
                <a:ea typeface="ヒラギノ角ゴ Pro W3" pitchFamily="-111" charset="-128"/>
                <a:cs typeface="ヒラギノ角ゴ Pro W3" pitchFamily="-65" charset="-128"/>
              </a:rPr>
              <a:t> / </a:t>
            </a:r>
            <a:r>
              <a:rPr lang="en-US" sz="2800" kern="0" dirty="0" err="1" smtClean="0">
                <a:solidFill>
                  <a:srgbClr val="FFFF00"/>
                </a:solidFill>
                <a:latin typeface="+mj-lt"/>
                <a:ea typeface="ヒラギノ角ゴ Pro W3" pitchFamily="-111" charset="-128"/>
                <a:cs typeface="ヒラギノ角ゴ Pro W3" pitchFamily="-65" charset="-128"/>
              </a:rPr>
              <a:t>pendek</a:t>
            </a:r>
            <a:endParaRPr lang="en-US" sz="2800" kern="0" dirty="0" smtClean="0">
              <a:solidFill>
                <a:srgbClr val="FFFF00"/>
              </a:solidFill>
              <a:latin typeface="+mj-lt"/>
              <a:ea typeface="ヒラギノ角ゴ Pro W3" pitchFamily="-111" charset="-128"/>
              <a:cs typeface="ヒラギノ角ゴ Pro W3" pitchFamily="-65" charset="-128"/>
            </a:endParaRPr>
          </a:p>
          <a:p>
            <a:pPr algn="ctr" eaLnBrk="0" hangingPunct="0">
              <a:defRPr/>
            </a:pPr>
            <a:r>
              <a:rPr lang="en-US" sz="2800" kern="0" dirty="0" smtClean="0">
                <a:solidFill>
                  <a:srgbClr val="FFFF00"/>
                </a:solidFill>
                <a:latin typeface="+mj-lt"/>
                <a:ea typeface="ヒラギノ角ゴ Pro W3" pitchFamily="-111" charset="-128"/>
                <a:cs typeface="ヒラギノ角ゴ Pro W3" pitchFamily="-65" charset="-128"/>
              </a:rPr>
              <a:t>(</a:t>
            </a:r>
            <a:r>
              <a:rPr lang="en-US" sz="2800" kern="0" dirty="0" err="1" smtClean="0">
                <a:solidFill>
                  <a:srgbClr val="FFFF00"/>
                </a:solidFill>
                <a:latin typeface="+mj-lt"/>
                <a:ea typeface="ヒラギノ角ゴ Pro W3" pitchFamily="-111" charset="-128"/>
                <a:cs typeface="ヒラギノ角ゴ Pro W3" pitchFamily="-65" charset="-128"/>
              </a:rPr>
              <a:t>maksimal</a:t>
            </a:r>
            <a:r>
              <a:rPr lang="en-US" sz="2800" kern="0" dirty="0" smtClean="0">
                <a:solidFill>
                  <a:srgbClr val="FFFF00"/>
                </a:solidFill>
                <a:latin typeface="+mj-lt"/>
                <a:ea typeface="ヒラギノ角ゴ Pro W3" pitchFamily="-111" charset="-128"/>
                <a:cs typeface="ヒラギノ角ゴ Pro W3" pitchFamily="-65" charset="-128"/>
              </a:rPr>
              <a:t> 5 </a:t>
            </a:r>
            <a:r>
              <a:rPr lang="en-US" sz="2800" kern="0" dirty="0" err="1" smtClean="0">
                <a:solidFill>
                  <a:srgbClr val="FFFF00"/>
                </a:solidFill>
                <a:latin typeface="+mj-lt"/>
                <a:ea typeface="ヒラギノ角ゴ Pro W3" pitchFamily="-111" charset="-128"/>
                <a:cs typeface="ヒラギノ角ゴ Pro W3" pitchFamily="-65" charset="-128"/>
              </a:rPr>
              <a:t>baris</a:t>
            </a:r>
            <a:r>
              <a:rPr lang="en-US" sz="2800" kern="0" dirty="0" smtClean="0">
                <a:solidFill>
                  <a:srgbClr val="FFFF00"/>
                </a:solidFill>
                <a:latin typeface="+mj-lt"/>
                <a:ea typeface="ヒラギノ角ゴ Pro W3" pitchFamily="-111" charset="-128"/>
                <a:cs typeface="ヒラギノ角ゴ Pro W3" pitchFamily="-65" charset="-128"/>
              </a:rPr>
              <a:t> </a:t>
            </a:r>
            <a:r>
              <a:rPr lang="en-US" sz="2800" kern="0" dirty="0" err="1" smtClean="0">
                <a:solidFill>
                  <a:srgbClr val="FFFF00"/>
                </a:solidFill>
                <a:latin typeface="+mj-lt"/>
                <a:ea typeface="ヒラギノ角ゴ Pro W3" pitchFamily="-111" charset="-128"/>
                <a:cs typeface="ヒラギノ角ゴ Pro W3" pitchFamily="-65" charset="-128"/>
              </a:rPr>
              <a:t>atau</a:t>
            </a:r>
            <a:r>
              <a:rPr lang="en-US" sz="2800" kern="0" dirty="0" smtClean="0">
                <a:solidFill>
                  <a:srgbClr val="FFFF00"/>
                </a:solidFill>
                <a:latin typeface="+mj-lt"/>
                <a:ea typeface="ヒラギノ角ゴ Pro W3" pitchFamily="-111" charset="-128"/>
                <a:cs typeface="ヒラギノ角ゴ Pro W3" pitchFamily="-65" charset="-128"/>
              </a:rPr>
              <a:t> 50  </a:t>
            </a:r>
            <a:r>
              <a:rPr lang="en-US" sz="2800" kern="0" dirty="0" err="1" smtClean="0">
                <a:solidFill>
                  <a:srgbClr val="FFFF00"/>
                </a:solidFill>
                <a:latin typeface="+mj-lt"/>
                <a:ea typeface="ヒラギノ角ゴ Pro W3" pitchFamily="-111" charset="-128"/>
                <a:cs typeface="ヒラギノ角ゴ Pro W3" pitchFamily="-65" charset="-128"/>
              </a:rPr>
              <a:t>kata</a:t>
            </a:r>
            <a:r>
              <a:rPr lang="en-US" sz="4400" kern="0" dirty="0" smtClean="0">
                <a:solidFill>
                  <a:srgbClr val="FFFF00"/>
                </a:solidFill>
                <a:latin typeface="+mj-lt"/>
                <a:ea typeface="ヒラギノ角ゴ Pro W3" pitchFamily="-111" charset="-128"/>
                <a:cs typeface="ヒラギノ角ゴ Pro W3" pitchFamily="-65" charset="-128"/>
              </a:rPr>
              <a:t>) </a:t>
            </a:r>
            <a:endParaRPr lang="en-US" sz="4400" kern="0" dirty="0">
              <a:solidFill>
                <a:srgbClr val="FFFF00"/>
              </a:solidFill>
              <a:latin typeface="+mj-lt"/>
              <a:ea typeface="ヒラギノ角ゴ Pro W3" pitchFamily="-111" charset="-128"/>
              <a:cs typeface="ヒラギノ角ゴ Pro W3" pitchFamily="-65" charset="-12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a:xfrm>
            <a:off x="301752" y="228600"/>
            <a:ext cx="8534400" cy="1295400"/>
          </a:xfrm>
        </p:spPr>
        <p:txBody>
          <a:bodyPr/>
          <a:lstStyle/>
          <a:p>
            <a:r>
              <a:rPr lang="en-GB" dirty="0" err="1" smtClean="0">
                <a:solidFill>
                  <a:srgbClr val="7030A0"/>
                </a:solidFill>
              </a:rPr>
              <a:t>Vignet</a:t>
            </a:r>
            <a:r>
              <a:rPr lang="en-GB" dirty="0" smtClean="0">
                <a:solidFill>
                  <a:srgbClr val="7030A0"/>
                </a:solidFill>
              </a:rPr>
              <a:t>/</a:t>
            </a:r>
            <a:r>
              <a:rPr lang="en-GB" dirty="0" err="1" smtClean="0">
                <a:solidFill>
                  <a:srgbClr val="7030A0"/>
                </a:solidFill>
              </a:rPr>
              <a:t>kasus</a:t>
            </a:r>
            <a:endParaRPr lang="en-US" dirty="0" smtClean="0">
              <a:solidFill>
                <a:srgbClr val="7030A0"/>
              </a:solidFill>
            </a:endParaRPr>
          </a:p>
        </p:txBody>
      </p:sp>
      <p:graphicFrame>
        <p:nvGraphicFramePr>
          <p:cNvPr id="207902" name="Group 30"/>
          <p:cNvGraphicFramePr>
            <a:graphicFrameLocks noGrp="1"/>
          </p:cNvGraphicFramePr>
          <p:nvPr>
            <p:ph idx="4294967295"/>
          </p:nvPr>
        </p:nvGraphicFramePr>
        <p:xfrm>
          <a:off x="457200" y="1935163"/>
          <a:ext cx="8229600" cy="3795714"/>
        </p:xfrm>
        <a:graphic>
          <a:graphicData uri="http://schemas.openxmlformats.org/drawingml/2006/table">
            <a:tbl>
              <a:tblPr/>
              <a:tblGrid>
                <a:gridCol w="6248400"/>
                <a:gridCol w="990600"/>
                <a:gridCol w="990600"/>
              </a:tblGrid>
              <a:tr h="503238">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dirty="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Ya </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Tdk</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8550">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dirty="0" err="1" smtClean="0">
                          <a:ln>
                            <a:noFill/>
                          </a:ln>
                          <a:solidFill>
                            <a:schemeClr val="tx1"/>
                          </a:solidFill>
                          <a:effectLst/>
                          <a:latin typeface="Constantia" pitchFamily="18" charset="0"/>
                        </a:rPr>
                        <a:t>Logika</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kasus</a:t>
                      </a:r>
                      <a:r>
                        <a:rPr kumimoji="0" lang="en-GB" sz="2200" b="0" i="0" u="none" strike="noStrike" cap="none" normalizeH="0" baseline="0" dirty="0" smtClean="0">
                          <a:ln>
                            <a:noFill/>
                          </a:ln>
                          <a:solidFill>
                            <a:schemeClr val="tx1"/>
                          </a:solidFill>
                          <a:effectLst/>
                          <a:latin typeface="Constantia" pitchFamily="18" charset="0"/>
                        </a:rPr>
                        <a:t> linear </a:t>
                      </a:r>
                      <a:r>
                        <a:rPr kumimoji="0" lang="en-GB" sz="2200" b="0" i="0" u="none" strike="noStrike" cap="none" normalizeH="0" baseline="0" dirty="0" err="1" smtClean="0">
                          <a:ln>
                            <a:noFill/>
                          </a:ln>
                          <a:solidFill>
                            <a:schemeClr val="tx1"/>
                          </a:solidFill>
                          <a:effectLst/>
                          <a:latin typeface="Constantia" pitchFamily="18" charset="0"/>
                        </a:rPr>
                        <a:t>sesuai</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konsep</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dan</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klinis</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managemen</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kelimuan</a:t>
                      </a:r>
                      <a:r>
                        <a:rPr kumimoji="0" lang="en-GB" sz="2200" b="0" i="0" u="none" strike="noStrike" cap="none" normalizeH="0" baseline="0" dirty="0" smtClean="0">
                          <a:ln>
                            <a:noFill/>
                          </a:ln>
                          <a:solidFill>
                            <a:schemeClr val="tx1"/>
                          </a:solidFill>
                          <a:effectLst/>
                          <a:latin typeface="Constantia" pitchFamily="18" charset="0"/>
                        </a:rPr>
                        <a:t> yang </a:t>
                      </a:r>
                      <a:r>
                        <a:rPr kumimoji="0" lang="en-GB" sz="2200" b="0" i="0" u="none" strike="noStrike" cap="none" normalizeH="0" baseline="0" dirty="0" err="1" smtClean="0">
                          <a:ln>
                            <a:noFill/>
                          </a:ln>
                          <a:solidFill>
                            <a:schemeClr val="tx1"/>
                          </a:solidFill>
                          <a:effectLst/>
                          <a:latin typeface="Constantia" pitchFamily="18" charset="0"/>
                        </a:rPr>
                        <a:t>relefan</a:t>
                      </a:r>
                      <a:r>
                        <a:rPr kumimoji="0" lang="en-GB" sz="2200" b="0" i="0" u="none" strike="noStrike" cap="none" normalizeH="0" baseline="0" dirty="0" smtClean="0">
                          <a:ln>
                            <a:noFill/>
                          </a:ln>
                          <a:solidFill>
                            <a:schemeClr val="tx1"/>
                          </a:solidFill>
                          <a:effectLst/>
                          <a:latin typeface="Constantia" pitchFamily="18" charset="0"/>
                        </a:rPr>
                        <a:t>)</a:t>
                      </a:r>
                      <a:endParaRPr kumimoji="0" lang="en-US" sz="2200" b="0" i="0" u="none" strike="noStrike" cap="none" normalizeH="0" baseline="0" dirty="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696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Bahasa sesuai EYD dan istilah baku</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696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Fokus pada masalah yang akan ditanyakan (tidak terlalu panjang dan kompleks)</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
            </a:r>
            <a:br>
              <a:rPr lang="en-US" dirty="0" smtClean="0"/>
            </a:br>
            <a:r>
              <a:rPr lang="en-US" dirty="0" err="1" smtClean="0">
                <a:solidFill>
                  <a:srgbClr val="FF0000"/>
                </a:solidFill>
              </a:rPr>
              <a:t>Penulisan</a:t>
            </a:r>
            <a:r>
              <a:rPr lang="en-US" dirty="0" smtClean="0">
                <a:solidFill>
                  <a:srgbClr val="FF0000"/>
                </a:solidFill>
              </a:rPr>
              <a:t> </a:t>
            </a:r>
            <a:r>
              <a:rPr lang="en-US" i="1" dirty="0">
                <a:solidFill>
                  <a:srgbClr val="FF0000"/>
                </a:solidFill>
              </a:rPr>
              <a:t>Stem</a:t>
            </a:r>
            <a:r>
              <a:rPr lang="en-US" dirty="0">
                <a:solidFill>
                  <a:srgbClr val="FF0000"/>
                </a:solidFill>
              </a:rPr>
              <a:t> </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marL="548640" indent="-411480" eaLnBrk="1" fontAlgn="auto" hangingPunct="1">
              <a:spcAft>
                <a:spcPts val="0"/>
              </a:spcAft>
              <a:buClr>
                <a:schemeClr val="tx1">
                  <a:shade val="95000"/>
                </a:schemeClr>
              </a:buClr>
              <a:buFont typeface="Wingdings 2"/>
              <a:buChar char=""/>
              <a:defRPr/>
            </a:pPr>
            <a:r>
              <a:rPr lang="en-US" i="1" dirty="0" smtClean="0"/>
              <a:t>”vignette</a:t>
            </a:r>
            <a:r>
              <a:rPr lang="en-US" i="1" dirty="0"/>
              <a:t>”</a:t>
            </a:r>
            <a:r>
              <a:rPr lang="en-US" dirty="0"/>
              <a:t>) </a:t>
            </a:r>
            <a:r>
              <a:rPr lang="en-US" dirty="0" err="1"/>
              <a:t>terdiri</a:t>
            </a:r>
            <a:r>
              <a:rPr lang="en-US" dirty="0"/>
              <a:t> </a:t>
            </a:r>
            <a:r>
              <a:rPr lang="en-US" dirty="0" err="1"/>
              <a:t>dari</a:t>
            </a:r>
            <a:r>
              <a:rPr lang="en-US" dirty="0"/>
              <a:t> </a:t>
            </a:r>
            <a:r>
              <a:rPr lang="en-US" dirty="0" err="1"/>
              <a:t>deskripsi</a:t>
            </a:r>
            <a:r>
              <a:rPr lang="en-US" dirty="0"/>
              <a:t> data </a:t>
            </a:r>
            <a:r>
              <a:rPr lang="en-US" dirty="0" err="1"/>
              <a:t>pasien</a:t>
            </a:r>
            <a:r>
              <a:rPr lang="en-US" dirty="0"/>
              <a:t> </a:t>
            </a:r>
            <a:r>
              <a:rPr lang="en-US" dirty="0" err="1"/>
              <a:t>dan</a:t>
            </a:r>
            <a:r>
              <a:rPr lang="en-US" dirty="0"/>
              <a:t> </a:t>
            </a:r>
            <a:r>
              <a:rPr lang="en-US" dirty="0" err="1"/>
              <a:t>skenario</a:t>
            </a:r>
            <a:r>
              <a:rPr lang="en-US" dirty="0"/>
              <a:t> </a:t>
            </a:r>
            <a:r>
              <a:rPr lang="en-US" dirty="0" err="1"/>
              <a:t>kliniknya</a:t>
            </a:r>
            <a:r>
              <a:rPr lang="en-US" dirty="0"/>
              <a:t>  </a:t>
            </a:r>
            <a:r>
              <a:rPr lang="en-US" dirty="0" err="1"/>
              <a:t>dengan</a:t>
            </a:r>
            <a:r>
              <a:rPr lang="en-US" dirty="0"/>
              <a:t> </a:t>
            </a:r>
            <a:r>
              <a:rPr lang="en-US" dirty="0" err="1"/>
              <a:t>beberapa</a:t>
            </a:r>
            <a:r>
              <a:rPr lang="en-US" dirty="0"/>
              <a:t> </a:t>
            </a:r>
            <a:r>
              <a:rPr lang="en-US" dirty="0" err="1"/>
              <a:t>atau</a:t>
            </a:r>
            <a:r>
              <a:rPr lang="en-US" dirty="0"/>
              <a:t> </a:t>
            </a:r>
            <a:r>
              <a:rPr lang="en-US" dirty="0" err="1"/>
              <a:t>seluruh</a:t>
            </a:r>
            <a:r>
              <a:rPr lang="en-US" dirty="0"/>
              <a:t> </a:t>
            </a:r>
            <a:r>
              <a:rPr lang="en-US" dirty="0" err="1"/>
              <a:t>informasi</a:t>
            </a:r>
            <a:r>
              <a:rPr lang="en-US" dirty="0"/>
              <a:t> </a:t>
            </a:r>
            <a:r>
              <a:rPr lang="en-US" dirty="0" err="1"/>
              <a:t>di</a:t>
            </a:r>
            <a:r>
              <a:rPr lang="en-US" dirty="0"/>
              <a:t> </a:t>
            </a:r>
            <a:r>
              <a:rPr lang="en-US" dirty="0" err="1"/>
              <a:t>bawah</a:t>
            </a:r>
            <a:r>
              <a:rPr lang="en-US" dirty="0"/>
              <a:t> </a:t>
            </a:r>
            <a:r>
              <a:rPr lang="en-US" dirty="0" err="1"/>
              <a:t>ini</a:t>
            </a:r>
            <a:r>
              <a:rPr lang="en-US" dirty="0"/>
              <a:t>: </a:t>
            </a:r>
          </a:p>
          <a:p>
            <a:pPr marL="548640" indent="-411480" eaLnBrk="1" fontAlgn="auto" hangingPunct="1">
              <a:spcAft>
                <a:spcPts val="0"/>
              </a:spcAft>
              <a:buClr>
                <a:schemeClr val="tx1">
                  <a:shade val="95000"/>
                </a:schemeClr>
              </a:buClr>
              <a:buFontTx/>
              <a:buNone/>
              <a:defRPr/>
            </a:pPr>
            <a:endParaRPr lang="en-US" dirty="0"/>
          </a:p>
          <a:p>
            <a:pPr marL="868680" lvl="1" indent="-283464" eaLnBrk="1" fontAlgn="auto" hangingPunct="1">
              <a:spcAft>
                <a:spcPts val="0"/>
              </a:spcAft>
              <a:buFont typeface="Wingdings 2"/>
              <a:buChar char=""/>
              <a:defRPr/>
            </a:pPr>
            <a:r>
              <a:rPr lang="en-GB" b="1" dirty="0" err="1"/>
              <a:t>Umur</a:t>
            </a:r>
            <a:r>
              <a:rPr lang="en-GB" dirty="0"/>
              <a:t> </a:t>
            </a:r>
            <a:r>
              <a:rPr lang="en-GB" dirty="0" err="1"/>
              <a:t>dan</a:t>
            </a:r>
            <a:r>
              <a:rPr lang="en-GB" dirty="0"/>
              <a:t> </a:t>
            </a:r>
            <a:r>
              <a:rPr lang="en-GB" b="1" dirty="0" err="1"/>
              <a:t>jenis</a:t>
            </a:r>
            <a:r>
              <a:rPr lang="en-GB" b="1" dirty="0"/>
              <a:t> </a:t>
            </a:r>
            <a:r>
              <a:rPr lang="en-GB" b="1" dirty="0" err="1"/>
              <a:t>kelamin</a:t>
            </a:r>
            <a:r>
              <a:rPr lang="en-GB" dirty="0"/>
              <a:t> </a:t>
            </a:r>
            <a:endParaRPr lang="en-US" dirty="0"/>
          </a:p>
          <a:p>
            <a:pPr marL="868680" lvl="1" indent="-283464" eaLnBrk="1" fontAlgn="auto" hangingPunct="1">
              <a:spcAft>
                <a:spcPts val="0"/>
              </a:spcAft>
              <a:buFont typeface="Wingdings 2"/>
              <a:buChar char=""/>
              <a:defRPr/>
            </a:pPr>
            <a:r>
              <a:rPr lang="en-GB" b="1" dirty="0" err="1"/>
              <a:t>Tempat</a:t>
            </a:r>
            <a:r>
              <a:rPr lang="en-GB" b="1" dirty="0"/>
              <a:t> </a:t>
            </a:r>
            <a:r>
              <a:rPr lang="en-GB" b="1" dirty="0" err="1"/>
              <a:t>perawatan</a:t>
            </a:r>
            <a:r>
              <a:rPr lang="en-GB" b="1" dirty="0"/>
              <a:t> </a:t>
            </a:r>
            <a:r>
              <a:rPr lang="en-GB" dirty="0"/>
              <a:t>(</a:t>
            </a:r>
            <a:r>
              <a:rPr lang="en-GB" dirty="0" err="1"/>
              <a:t>contoh</a:t>
            </a:r>
            <a:r>
              <a:rPr lang="en-GB" dirty="0"/>
              <a:t>, Unit </a:t>
            </a:r>
            <a:r>
              <a:rPr lang="en-GB" dirty="0" err="1"/>
              <a:t>Emergensi</a:t>
            </a:r>
            <a:r>
              <a:rPr lang="en-GB" dirty="0"/>
              <a:t>)  </a:t>
            </a:r>
            <a:endParaRPr lang="en-US" dirty="0"/>
          </a:p>
          <a:p>
            <a:pPr marL="868680" lvl="1" indent="-283464" eaLnBrk="1" fontAlgn="auto" hangingPunct="1">
              <a:spcAft>
                <a:spcPts val="0"/>
              </a:spcAft>
              <a:buFont typeface="Wingdings 2"/>
              <a:buChar char=""/>
              <a:defRPr/>
            </a:pPr>
            <a:r>
              <a:rPr lang="en-GB" dirty="0" err="1"/>
              <a:t>Keluhan</a:t>
            </a:r>
            <a:r>
              <a:rPr lang="en-GB" dirty="0"/>
              <a:t> </a:t>
            </a:r>
            <a:r>
              <a:rPr lang="en-GB" dirty="0" err="1"/>
              <a:t>utama</a:t>
            </a:r>
            <a:r>
              <a:rPr lang="en-GB" dirty="0"/>
              <a:t> </a:t>
            </a:r>
            <a:endParaRPr lang="en-US" dirty="0"/>
          </a:p>
          <a:p>
            <a:pPr marL="868680" lvl="1" indent="-283464" eaLnBrk="1" fontAlgn="auto" hangingPunct="1">
              <a:spcAft>
                <a:spcPts val="0"/>
              </a:spcAft>
              <a:buFont typeface="Wingdings 2"/>
              <a:buChar char=""/>
              <a:defRPr/>
            </a:pPr>
            <a:r>
              <a:rPr lang="en-GB" dirty="0" err="1"/>
              <a:t>Durasi</a:t>
            </a:r>
            <a:r>
              <a:rPr lang="en-GB" dirty="0"/>
              <a:t> </a:t>
            </a:r>
            <a:r>
              <a:rPr lang="en-GB" dirty="0" err="1"/>
              <a:t>dari</a:t>
            </a:r>
            <a:r>
              <a:rPr lang="en-GB" dirty="0"/>
              <a:t> </a:t>
            </a:r>
            <a:r>
              <a:rPr lang="en-GB" dirty="0" err="1"/>
              <a:t>keluhan</a:t>
            </a:r>
            <a:endParaRPr lang="en-US" dirty="0"/>
          </a:p>
          <a:p>
            <a:pPr marL="868680" lvl="1" indent="-283464" eaLnBrk="1" fontAlgn="auto" hangingPunct="1">
              <a:spcAft>
                <a:spcPts val="0"/>
              </a:spcAft>
              <a:buFont typeface="Wingdings 2"/>
              <a:buChar char=""/>
              <a:defRPr/>
            </a:pPr>
            <a:r>
              <a:rPr lang="en-US" dirty="0" err="1"/>
              <a:t>Riwayat</a:t>
            </a:r>
            <a:r>
              <a:rPr lang="en-US" dirty="0"/>
              <a:t> </a:t>
            </a:r>
            <a:r>
              <a:rPr lang="en-US" dirty="0" err="1"/>
              <a:t>pasien</a:t>
            </a:r>
            <a:r>
              <a:rPr lang="en-US" dirty="0"/>
              <a:t> </a:t>
            </a:r>
            <a:r>
              <a:rPr lang="en-US" dirty="0" err="1"/>
              <a:t>lainnya</a:t>
            </a:r>
            <a:r>
              <a:rPr lang="en-US" dirty="0"/>
              <a:t> yang </a:t>
            </a:r>
            <a:r>
              <a:rPr lang="en-US" dirty="0" err="1"/>
              <a:t>berhubungan</a:t>
            </a:r>
            <a:r>
              <a:rPr lang="en-US" dirty="0"/>
              <a:t> </a:t>
            </a:r>
            <a:r>
              <a:rPr lang="en-US" dirty="0" err="1"/>
              <a:t>dengan</a:t>
            </a:r>
            <a:r>
              <a:rPr lang="en-US" dirty="0"/>
              <a:t> </a:t>
            </a:r>
            <a:r>
              <a:rPr lang="en-US" dirty="0" err="1"/>
              <a:t>keluhan</a:t>
            </a:r>
            <a:endParaRPr lang="en-US" dirty="0"/>
          </a:p>
          <a:p>
            <a:pPr marL="868680" lvl="1" indent="-283464" eaLnBrk="1" fontAlgn="auto" hangingPunct="1">
              <a:spcAft>
                <a:spcPts val="0"/>
              </a:spcAft>
              <a:buFont typeface="Wingdings 2"/>
              <a:buChar char=""/>
              <a:defRPr/>
            </a:pPr>
            <a:r>
              <a:rPr lang="en-US" dirty="0" err="1"/>
              <a:t>Temuan</a:t>
            </a:r>
            <a:r>
              <a:rPr lang="en-US" dirty="0"/>
              <a:t> </a:t>
            </a:r>
            <a:r>
              <a:rPr lang="en-US" dirty="0" err="1"/>
              <a:t>Pemeriksaan</a:t>
            </a:r>
            <a:r>
              <a:rPr lang="en-US" dirty="0"/>
              <a:t> </a:t>
            </a:r>
            <a:r>
              <a:rPr lang="en-US" dirty="0" err="1"/>
              <a:t>Fisik</a:t>
            </a:r>
            <a:endParaRPr lang="en-US" dirty="0"/>
          </a:p>
          <a:p>
            <a:pPr marL="868680" lvl="1" indent="-283464" eaLnBrk="1" fontAlgn="auto" hangingPunct="1">
              <a:spcAft>
                <a:spcPts val="0"/>
              </a:spcAft>
              <a:buFont typeface="Wingdings 2"/>
              <a:buChar char=""/>
              <a:defRPr/>
            </a:pPr>
            <a:r>
              <a:rPr lang="en-GB" dirty="0" err="1"/>
              <a:t>Hasil-hasil</a:t>
            </a:r>
            <a:r>
              <a:rPr lang="en-GB" dirty="0"/>
              <a:t> </a:t>
            </a:r>
            <a:r>
              <a:rPr lang="en-GB" dirty="0" err="1"/>
              <a:t>pemeriksaan</a:t>
            </a:r>
            <a:r>
              <a:rPr lang="en-GB" dirty="0"/>
              <a:t> </a:t>
            </a:r>
            <a:r>
              <a:rPr lang="en-GB" dirty="0" err="1"/>
              <a:t>investigasi</a:t>
            </a:r>
            <a:r>
              <a:rPr lang="en-GB" dirty="0"/>
              <a:t> </a:t>
            </a:r>
            <a:r>
              <a:rPr lang="en-GB" dirty="0" err="1"/>
              <a:t>diagnostik</a:t>
            </a:r>
            <a:endParaRPr lang="en-US" dirty="0"/>
          </a:p>
          <a:p>
            <a:pPr marL="868680" lvl="1" indent="-283464" eaLnBrk="1" fontAlgn="auto" hangingPunct="1">
              <a:spcAft>
                <a:spcPts val="0"/>
              </a:spcAft>
              <a:buFont typeface="Wingdings 2"/>
              <a:buChar char=""/>
              <a:defRPr/>
            </a:pPr>
            <a:r>
              <a:rPr lang="en-GB" dirty="0" err="1"/>
              <a:t>Hasil-hasil</a:t>
            </a:r>
            <a:r>
              <a:rPr lang="en-GB" dirty="0"/>
              <a:t> </a:t>
            </a:r>
            <a:r>
              <a:rPr lang="en-GB" dirty="0" err="1"/>
              <a:t>terapi</a:t>
            </a:r>
            <a:r>
              <a:rPr lang="en-GB" dirty="0"/>
              <a:t> </a:t>
            </a:r>
            <a:r>
              <a:rPr lang="en-GB" dirty="0" err="1"/>
              <a:t>sebelumnya</a:t>
            </a:r>
            <a:r>
              <a:rPr lang="en-GB" dirty="0"/>
              <a:t>, </a:t>
            </a:r>
            <a:r>
              <a:rPr lang="en-GB" dirty="0" err="1"/>
              <a:t>atau</a:t>
            </a:r>
            <a:r>
              <a:rPr lang="en-GB" dirty="0"/>
              <a:t> </a:t>
            </a:r>
            <a:r>
              <a:rPr lang="en-GB" dirty="0" err="1"/>
              <a:t>penemuan</a:t>
            </a:r>
            <a:r>
              <a:rPr lang="en-GB" dirty="0"/>
              <a:t> </a:t>
            </a:r>
            <a:r>
              <a:rPr lang="en-GB" dirty="0" err="1"/>
              <a:t>selanjutnya</a:t>
            </a:r>
            <a:r>
              <a:rPr lang="en-GB" dirty="0"/>
              <a:t>. </a:t>
            </a:r>
            <a:endParaRPr lang="en-US"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12667692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US" smtClean="0">
                <a:ea typeface="ヒラギノ角ゴ Pro W3"/>
                <a:cs typeface="ヒラギノ角ゴ Pro W3"/>
              </a:rPr>
              <a:t>Cara membuat kasus/vignet</a:t>
            </a:r>
          </a:p>
        </p:txBody>
      </p:sp>
      <p:sp>
        <p:nvSpPr>
          <p:cNvPr id="3" name="Content Placeholder 2"/>
          <p:cNvSpPr>
            <a:spLocks noGrp="1"/>
          </p:cNvSpPr>
          <p:nvPr>
            <p:ph idx="1"/>
          </p:nvPr>
        </p:nvSpPr>
        <p:spPr/>
        <p:txBody>
          <a:bodyPr/>
          <a:lstStyle/>
          <a:p>
            <a:r>
              <a:rPr lang="en-US" smtClean="0">
                <a:ea typeface="ヒラギノ角ゴ Pro W3"/>
                <a:cs typeface="ヒラギノ角ゴ Pro W3"/>
              </a:rPr>
              <a:t>Pikirkan suatu kejadian atau potret satu peristiwa.  </a:t>
            </a:r>
          </a:p>
          <a:p>
            <a:pPr>
              <a:buFontTx/>
              <a:buNone/>
            </a:pPr>
            <a:r>
              <a:rPr lang="en-US" smtClean="0">
                <a:ea typeface="ヒラギノ角ゴ Pro W3"/>
                <a:cs typeface="ヒラギノ角ゴ Pro W3"/>
                <a:sym typeface="Wingdings" pitchFamily="2" charset="2"/>
              </a:rPr>
              <a:t>	</a:t>
            </a:r>
            <a:r>
              <a:rPr lang="en-US" smtClean="0">
                <a:solidFill>
                  <a:srgbClr val="FFFF00"/>
                </a:solidFill>
                <a:ea typeface="ヒラギノ角ゴ Pro W3"/>
                <a:cs typeface="ヒラギノ角ゴ Pro W3"/>
                <a:sym typeface="Wingdings" pitchFamily="2" charset="2"/>
              </a:rPr>
              <a:t>  pemberian cairan IV</a:t>
            </a:r>
          </a:p>
          <a:p>
            <a:r>
              <a:rPr lang="en-US" smtClean="0">
                <a:ea typeface="ヒラギノ角ゴ Pro W3"/>
                <a:cs typeface="ヒラギノ角ゴ Pro W3"/>
                <a:sym typeface="Wingdings" pitchFamily="2" charset="2"/>
              </a:rPr>
              <a:t>Fokuskan pada aspek tertentu </a:t>
            </a:r>
          </a:p>
          <a:p>
            <a:pPr>
              <a:buFontTx/>
              <a:buNone/>
            </a:pPr>
            <a:r>
              <a:rPr lang="en-US" smtClean="0">
                <a:ea typeface="ヒラギノ角ゴ Pro W3"/>
                <a:cs typeface="ヒラギノ角ゴ Pro W3"/>
                <a:sym typeface="Wingdings" pitchFamily="2" charset="2"/>
              </a:rPr>
              <a:t>	</a:t>
            </a:r>
            <a:r>
              <a:rPr lang="en-US" smtClean="0">
                <a:solidFill>
                  <a:srgbClr val="FFFF00"/>
                </a:solidFill>
                <a:ea typeface="ヒラギノ角ゴ Pro W3"/>
                <a:cs typeface="ヒラギノ角ゴ Pro W3"/>
                <a:sym typeface="Wingdings" pitchFamily="2" charset="2"/>
              </a:rPr>
              <a:t>  penghitungan tetesan</a:t>
            </a:r>
          </a:p>
          <a:p>
            <a:r>
              <a:rPr lang="en-US" smtClean="0">
                <a:ea typeface="ヒラギノ角ゴ Pro W3"/>
                <a:cs typeface="ヒラギノ角ゴ Pro W3"/>
                <a:sym typeface="Wingdings" pitchFamily="2" charset="2"/>
              </a:rPr>
              <a:t>Tuliskan secara runtut, fokus, singkat</a:t>
            </a:r>
          </a:p>
          <a:p>
            <a:r>
              <a:rPr lang="en-US" smtClean="0">
                <a:ea typeface="ヒラギノ角ゴ Pro W3"/>
                <a:cs typeface="ヒラギノ角ゴ Pro W3"/>
                <a:sym typeface="Wingdings" pitchFamily="2" charset="2"/>
              </a:rPr>
              <a:t>Baca ulang  Logis? Sistematis?</a:t>
            </a:r>
          </a:p>
          <a:p>
            <a:pPr>
              <a:buFontTx/>
              <a:buNone/>
            </a:pPr>
            <a:r>
              <a:rPr lang="en-US" smtClean="0">
                <a:solidFill>
                  <a:srgbClr val="FFFF00"/>
                </a:solidFill>
                <a:ea typeface="ヒラギノ角ゴ Pro W3"/>
                <a:cs typeface="ヒラギノ角ゴ Pro W3"/>
                <a:sym typeface="Wingdings" pitchFamily="2" charset="2"/>
              </a:rPr>
              <a:t>	 revisi </a:t>
            </a:r>
          </a:p>
        </p:txBody>
      </p:sp>
    </p:spTree>
    <p:extLst>
      <p:ext uri="{BB962C8B-B14F-4D97-AF65-F5344CB8AC3E}">
        <p14:creationId xmlns:p14="http://schemas.microsoft.com/office/powerpoint/2010/main" val="3177522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blinds(horizontal)">
                                      <p:cBhvr>
                                        <p:cTn id="2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Cermati</a:t>
            </a:r>
            <a:r>
              <a:rPr lang="en-US" dirty="0" smtClean="0"/>
              <a:t>  </a:t>
            </a:r>
            <a:r>
              <a:rPr lang="en-US" dirty="0" err="1" smtClean="0"/>
              <a:t>dan</a:t>
            </a:r>
            <a:r>
              <a:rPr lang="en-US" dirty="0" smtClean="0"/>
              <a:t> </a:t>
            </a:r>
            <a:r>
              <a:rPr lang="en-US" dirty="0" err="1" smtClean="0"/>
              <a:t>analisis</a:t>
            </a:r>
            <a:endParaRPr lang="en-US" dirty="0"/>
          </a:p>
        </p:txBody>
      </p:sp>
      <p:sp>
        <p:nvSpPr>
          <p:cNvPr id="3" name="Content Placeholder 2"/>
          <p:cNvSpPr>
            <a:spLocks noGrp="1"/>
          </p:cNvSpPr>
          <p:nvPr>
            <p:ph sz="quarter" idx="1"/>
          </p:nvPr>
        </p:nvSpPr>
        <p:spPr/>
        <p:txBody>
          <a:bodyPr/>
          <a:lstStyle/>
          <a:p>
            <a:pPr algn="just"/>
            <a:r>
              <a:rPr lang="id-ID" sz="2800" dirty="0" smtClean="0">
                <a:latin typeface="Times New Roman" pitchFamily="18" charset="0"/>
                <a:cs typeface="Times New Roman" pitchFamily="18" charset="0"/>
              </a:rPr>
              <a:t>Seorang pria berumur 31 tahun </a:t>
            </a:r>
            <a:r>
              <a:rPr lang="en-US" sz="2800" dirty="0" err="1" smtClean="0">
                <a:latin typeface="Times New Roman" pitchFamily="18" charset="0"/>
                <a:cs typeface="Times New Roman" pitchFamily="18" charset="0"/>
              </a:rPr>
              <a:t>mengalami</a:t>
            </a:r>
            <a:r>
              <a:rPr lang="en-US" sz="2800" dirty="0" smtClean="0">
                <a:latin typeface="Times New Roman" pitchFamily="18" charset="0"/>
                <a:cs typeface="Times New Roman" pitchFamily="18" charset="0"/>
              </a:rPr>
              <a:t> </a:t>
            </a:r>
            <a:r>
              <a:rPr lang="id-ID" sz="2800" dirty="0" smtClean="0">
                <a:latin typeface="Times New Roman" pitchFamily="18" charset="0"/>
                <a:cs typeface="Times New Roman" pitchFamily="18" charset="0"/>
              </a:rPr>
              <a:t> trauma tumpul </a:t>
            </a:r>
            <a:r>
              <a:rPr lang="en-US" sz="2800" dirty="0" err="1" smtClean="0">
                <a:latin typeface="Times New Roman" pitchFamily="18" charset="0"/>
                <a:cs typeface="Times New Roman" pitchFamily="18" charset="0"/>
              </a:rPr>
              <a:t>karen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terlempar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saat</a:t>
            </a:r>
            <a:r>
              <a:rPr lang="id-ID" sz="2800" dirty="0" smtClean="0">
                <a:latin typeface="Times New Roman" pitchFamily="18" charset="0"/>
                <a:cs typeface="Times New Roman" pitchFamily="18" charset="0"/>
              </a:rPr>
              <a:t> terjadi ledakan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tabung</a:t>
            </a:r>
            <a:r>
              <a:rPr lang="en-US" sz="2800" dirty="0" smtClean="0">
                <a:latin typeface="Times New Roman" pitchFamily="18" charset="0"/>
                <a:cs typeface="Times New Roman" pitchFamily="18" charset="0"/>
              </a:rPr>
              <a:t> gas </a:t>
            </a:r>
            <a:r>
              <a:rPr lang="en-US" sz="2800" dirty="0" err="1" smtClean="0">
                <a:latin typeface="Times New Roman" pitchFamily="18" charset="0"/>
                <a:cs typeface="Times New Roman" pitchFamily="18" charset="0"/>
              </a:rPr>
              <a:t>Saat</a:t>
            </a:r>
            <a:r>
              <a:rPr lang="id-ID" sz="2800" dirty="0" smtClean="0">
                <a:latin typeface="Times New Roman" pitchFamily="18" charset="0"/>
                <a:cs typeface="Times New Roman" pitchFamily="18" charset="0"/>
              </a:rPr>
              <a:t> tiba di IGD</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pasien</a:t>
            </a:r>
            <a:r>
              <a:rPr lang="en-US" sz="2800" dirty="0" smtClean="0">
                <a:latin typeface="Times New Roman" pitchFamily="18" charset="0"/>
                <a:cs typeface="Times New Roman" pitchFamily="18" charset="0"/>
              </a:rPr>
              <a:t> </a:t>
            </a:r>
            <a:r>
              <a:rPr lang="id-ID" sz="2800" dirty="0" smtClean="0">
                <a:latin typeface="Times New Roman" pitchFamily="18" charset="0"/>
                <a:cs typeface="Times New Roman" pitchFamily="18" charset="0"/>
              </a:rPr>
              <a:t> dalam keadaan tidak sadar</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hasil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pemeriksaan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fisik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peroleh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tekanan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darah</a:t>
            </a:r>
            <a:r>
              <a:rPr lang="id-ID" sz="2800" dirty="0" smtClean="0">
                <a:latin typeface="Times New Roman" pitchFamily="18" charset="0"/>
                <a:cs typeface="Times New Roman" pitchFamily="18" charset="0"/>
              </a:rPr>
              <a:t> 80/palpasi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nadi</a:t>
            </a:r>
            <a:r>
              <a:rPr lang="id-ID" sz="2800" dirty="0" smtClean="0">
                <a:latin typeface="Times New Roman" pitchFamily="18" charset="0"/>
                <a:cs typeface="Times New Roman" pitchFamily="18" charset="0"/>
              </a:rPr>
              <a:t> 135 </a:t>
            </a:r>
            <a:r>
              <a:rPr lang="en-US" sz="2800" dirty="0" smtClean="0">
                <a:latin typeface="Times New Roman" pitchFamily="18" charset="0"/>
                <a:cs typeface="Times New Roman" pitchFamily="18" charset="0"/>
              </a:rPr>
              <a:t>x</a:t>
            </a:r>
            <a:r>
              <a:rPr lang="id-ID" sz="2800" dirty="0" smtClean="0">
                <a:latin typeface="Times New Roman" pitchFamily="18" charset="0"/>
                <a:cs typeface="Times New Roman" pitchFamily="18" charset="0"/>
              </a:rPr>
              <a:t>/menit</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pernapasan</a:t>
            </a:r>
            <a:r>
              <a:rPr lang="en-US" sz="2800" dirty="0" smtClean="0">
                <a:latin typeface="Times New Roman" pitchFamily="18" charset="0"/>
                <a:cs typeface="Times New Roman" pitchFamily="18" charset="0"/>
              </a:rPr>
              <a:t> 32x/</a:t>
            </a:r>
            <a:r>
              <a:rPr lang="en-US" sz="2800" dirty="0" err="1" smtClean="0">
                <a:latin typeface="Times New Roman" pitchFamily="18" charset="0"/>
                <a:cs typeface="Times New Roman" pitchFamily="18" charset="0"/>
              </a:rPr>
              <a:t>menit</a:t>
            </a:r>
            <a:r>
              <a:rPr lang="id-ID"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suara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napas</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terdengar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ngorok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perkusi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bagian</a:t>
            </a:r>
            <a:r>
              <a:rPr lang="en-US" sz="2800" dirty="0" smtClean="0">
                <a:latin typeface="Times New Roman" pitchFamily="18" charset="0"/>
                <a:cs typeface="Times New Roman" pitchFamily="18" charset="0"/>
              </a:rPr>
              <a:t> dada </a:t>
            </a:r>
            <a:r>
              <a:rPr lang="en-US" sz="2800" dirty="0" err="1" smtClean="0">
                <a:latin typeface="Times New Roman" pitchFamily="18" charset="0"/>
                <a:cs typeface="Times New Roman" pitchFamily="18" charset="0"/>
              </a:rPr>
              <a:t>sebelah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terdengar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suara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hiperresonan.ditemukan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pergeseran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tracea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kearah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sebelah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kanan</a:t>
            </a:r>
            <a:endParaRPr lang="id-ID" sz="2800"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0"/>
            <a:ext cx="8534400" cy="1295400"/>
          </a:xfrm>
        </p:spPr>
        <p:txBody>
          <a:bodyPr>
            <a:normAutofit fontScale="90000"/>
          </a:bodyPr>
          <a:lstStyle/>
          <a:p>
            <a:pPr>
              <a:defRPr/>
            </a:pP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err="1" smtClean="0"/>
              <a:t>Evaluasi</a:t>
            </a:r>
            <a:r>
              <a:rPr lang="en-US" b="1" dirty="0" smtClean="0"/>
              <a:t>  stem/</a:t>
            </a:r>
            <a:r>
              <a:rPr lang="en-US" b="1" dirty="0" err="1" smtClean="0"/>
              <a:t>kasus</a:t>
            </a:r>
            <a:r>
              <a:rPr lang="en-US" dirty="0"/>
              <a:t/>
            </a:r>
            <a:br>
              <a:rPr lang="en-US" dirty="0"/>
            </a:br>
            <a:endParaRPr lang="en-US" dirty="0"/>
          </a:p>
        </p:txBody>
      </p:sp>
      <p:sp>
        <p:nvSpPr>
          <p:cNvPr id="86019" name="Content Placeholder 2"/>
          <p:cNvSpPr>
            <a:spLocks noGrp="1"/>
          </p:cNvSpPr>
          <p:nvPr>
            <p:ph idx="1"/>
          </p:nvPr>
        </p:nvSpPr>
        <p:spPr>
          <a:xfrm>
            <a:off x="228600" y="1527048"/>
            <a:ext cx="8763000" cy="4572000"/>
          </a:xfrm>
        </p:spPr>
        <p:txBody>
          <a:bodyPr/>
          <a:lstStyle/>
          <a:p>
            <a:r>
              <a:rPr lang="en-US" dirty="0" err="1" smtClean="0">
                <a:ea typeface="ヒラギノ角ゴ Pro W3" pitchFamily="-65" charset="-128"/>
              </a:rPr>
              <a:t>Apakah</a:t>
            </a:r>
            <a:r>
              <a:rPr lang="en-US" dirty="0" smtClean="0">
                <a:ea typeface="ヒラギノ角ゴ Pro W3" pitchFamily="-65" charset="-128"/>
              </a:rPr>
              <a:t>  </a:t>
            </a:r>
            <a:r>
              <a:rPr lang="en-US" b="1" dirty="0" err="1" smtClean="0">
                <a:ea typeface="ヒラギノ角ゴ Pro W3" pitchFamily="-65" charset="-128"/>
              </a:rPr>
              <a:t>relevan</a:t>
            </a:r>
            <a:r>
              <a:rPr lang="en-US" dirty="0" smtClean="0">
                <a:ea typeface="ヒラギノ角ゴ Pro W3" pitchFamily="-65" charset="-128"/>
              </a:rPr>
              <a:t>  </a:t>
            </a:r>
            <a:r>
              <a:rPr lang="en-US" dirty="0" err="1" smtClean="0">
                <a:ea typeface="ヒラギノ角ゴ Pro W3" pitchFamily="-65" charset="-128"/>
              </a:rPr>
              <a:t>untuk</a:t>
            </a:r>
            <a:r>
              <a:rPr lang="en-US" dirty="0" smtClean="0">
                <a:ea typeface="ヒラギノ角ゴ Pro W3" pitchFamily="-65" charset="-128"/>
              </a:rPr>
              <a:t> </a:t>
            </a:r>
            <a:r>
              <a:rPr lang="en-US" dirty="0" err="1" smtClean="0">
                <a:ea typeface="ヒラギノ角ゴ Pro W3" pitchFamily="-65" charset="-128"/>
              </a:rPr>
              <a:t>menilai</a:t>
            </a:r>
            <a:r>
              <a:rPr lang="en-US" dirty="0" smtClean="0">
                <a:ea typeface="ヒラギノ角ゴ Pro W3" pitchFamily="-65" charset="-128"/>
              </a:rPr>
              <a:t> </a:t>
            </a:r>
            <a:r>
              <a:rPr lang="en-US" i="1" dirty="0" smtClean="0">
                <a:ea typeface="ヒラギノ角ゴ Pro W3" pitchFamily="-65" charset="-128"/>
              </a:rPr>
              <a:t>learning objectives </a:t>
            </a:r>
            <a:r>
              <a:rPr lang="en-US" dirty="0" smtClean="0">
                <a:ea typeface="ヒラギノ角ゴ Pro W3" pitchFamily="-65" charset="-128"/>
              </a:rPr>
              <a:t> </a:t>
            </a:r>
            <a:r>
              <a:rPr lang="en-US" dirty="0" err="1" smtClean="0">
                <a:ea typeface="ヒラギノ角ゴ Pro W3" pitchFamily="-65" charset="-128"/>
              </a:rPr>
              <a:t>atau</a:t>
            </a:r>
            <a:r>
              <a:rPr lang="en-US" dirty="0" smtClean="0">
                <a:ea typeface="ヒラギノ角ゴ Pro W3" pitchFamily="-65" charset="-128"/>
              </a:rPr>
              <a:t>   </a:t>
            </a:r>
            <a:r>
              <a:rPr lang="en-US" dirty="0" err="1" smtClean="0">
                <a:ea typeface="ヒラギノ角ゴ Pro W3" pitchFamily="-65" charset="-128"/>
              </a:rPr>
              <a:t>kompetensi</a:t>
            </a:r>
            <a:r>
              <a:rPr lang="en-US" dirty="0" smtClean="0">
                <a:ea typeface="ヒラギノ角ゴ Pro W3" pitchFamily="-65" charset="-128"/>
              </a:rPr>
              <a:t> ?</a:t>
            </a:r>
          </a:p>
          <a:p>
            <a:r>
              <a:rPr lang="en-US" dirty="0" err="1" smtClean="0">
                <a:ea typeface="ヒラギノ角ゴ Pro W3" pitchFamily="-65" charset="-128"/>
              </a:rPr>
              <a:t>Apakah</a:t>
            </a:r>
            <a:r>
              <a:rPr lang="en-US" dirty="0" smtClean="0">
                <a:ea typeface="ヒラギノ角ゴ Pro W3" pitchFamily="-65" charset="-128"/>
              </a:rPr>
              <a:t> </a:t>
            </a:r>
            <a:r>
              <a:rPr lang="en-US" dirty="0" err="1" smtClean="0">
                <a:ea typeface="ヒラギノ角ゴ Pro W3" pitchFamily="-65" charset="-128"/>
              </a:rPr>
              <a:t>tata</a:t>
            </a:r>
            <a:r>
              <a:rPr lang="en-US" dirty="0" smtClean="0">
                <a:ea typeface="ヒラギノ角ゴ Pro W3" pitchFamily="-65" charset="-128"/>
              </a:rPr>
              <a:t> </a:t>
            </a:r>
            <a:r>
              <a:rPr lang="en-US" dirty="0" err="1" smtClean="0">
                <a:ea typeface="ヒラギノ角ゴ Pro W3" pitchFamily="-65" charset="-128"/>
              </a:rPr>
              <a:t>bahasa</a:t>
            </a:r>
            <a:r>
              <a:rPr lang="en-US" dirty="0" smtClean="0">
                <a:ea typeface="ヒラギノ角ゴ Pro W3" pitchFamily="-65" charset="-128"/>
              </a:rPr>
              <a:t>, </a:t>
            </a:r>
            <a:r>
              <a:rPr lang="en-US" dirty="0" err="1" smtClean="0">
                <a:ea typeface="ヒラギノ角ゴ Pro W3" pitchFamily="-65" charset="-128"/>
              </a:rPr>
              <a:t>penulisan</a:t>
            </a:r>
            <a:r>
              <a:rPr lang="en-US" dirty="0" smtClean="0">
                <a:ea typeface="ヒラギノ角ゴ Pro W3" pitchFamily="-65" charset="-128"/>
              </a:rPr>
              <a:t> </a:t>
            </a:r>
            <a:r>
              <a:rPr lang="en-US" dirty="0" err="1" smtClean="0">
                <a:ea typeface="ヒラギノ角ゴ Pro W3" pitchFamily="-65" charset="-128"/>
              </a:rPr>
              <a:t>dan</a:t>
            </a:r>
            <a:r>
              <a:rPr lang="en-US" dirty="0" smtClean="0">
                <a:ea typeface="ヒラギノ角ゴ Pro W3" pitchFamily="-65" charset="-128"/>
              </a:rPr>
              <a:t> </a:t>
            </a:r>
            <a:r>
              <a:rPr lang="en-US" dirty="0" err="1" smtClean="0">
                <a:ea typeface="ヒラギノ角ゴ Pro W3" pitchFamily="-65" charset="-128"/>
              </a:rPr>
              <a:t>ejaan</a:t>
            </a:r>
            <a:r>
              <a:rPr lang="en-US" dirty="0" smtClean="0">
                <a:ea typeface="ヒラギノ角ゴ Pro W3" pitchFamily="-65" charset="-128"/>
              </a:rPr>
              <a:t> </a:t>
            </a:r>
            <a:r>
              <a:rPr lang="en-US" dirty="0" err="1" smtClean="0">
                <a:ea typeface="ヒラギノ角ゴ Pro W3" pitchFamily="-65" charset="-128"/>
              </a:rPr>
              <a:t>sudah</a:t>
            </a:r>
            <a:r>
              <a:rPr lang="en-US" dirty="0" smtClean="0">
                <a:ea typeface="ヒラギノ角ゴ Pro W3" pitchFamily="-65" charset="-128"/>
              </a:rPr>
              <a:t> </a:t>
            </a:r>
            <a:r>
              <a:rPr lang="en-US" dirty="0" err="1" smtClean="0">
                <a:ea typeface="ヒラギノ角ゴ Pro W3" pitchFamily="-65" charset="-128"/>
              </a:rPr>
              <a:t>benar</a:t>
            </a:r>
            <a:r>
              <a:rPr lang="en-US" dirty="0" smtClean="0">
                <a:ea typeface="ヒラギノ角ゴ Pro W3" pitchFamily="-65" charset="-128"/>
              </a:rPr>
              <a:t>?</a:t>
            </a:r>
          </a:p>
          <a:p>
            <a:r>
              <a:rPr lang="en-US" dirty="0" err="1" smtClean="0">
                <a:ea typeface="ヒラギノ角ゴ Pro W3" pitchFamily="-65" charset="-128"/>
              </a:rPr>
              <a:t>Apakah</a:t>
            </a:r>
            <a:r>
              <a:rPr lang="en-US" dirty="0" smtClean="0">
                <a:ea typeface="ヒラギノ角ゴ Pro W3" pitchFamily="-65" charset="-128"/>
              </a:rPr>
              <a:t> </a:t>
            </a:r>
            <a:r>
              <a:rPr lang="en-US" dirty="0" err="1" smtClean="0">
                <a:ea typeface="ヒラギノ角ゴ Pro W3" pitchFamily="-65" charset="-128"/>
              </a:rPr>
              <a:t>kosa</a:t>
            </a:r>
            <a:r>
              <a:rPr lang="en-US" dirty="0" smtClean="0">
                <a:ea typeface="ヒラギノ角ゴ Pro W3" pitchFamily="-65" charset="-128"/>
              </a:rPr>
              <a:t> </a:t>
            </a:r>
            <a:r>
              <a:rPr lang="en-US" dirty="0" err="1" smtClean="0">
                <a:ea typeface="ヒラギノ角ゴ Pro W3" pitchFamily="-65" charset="-128"/>
              </a:rPr>
              <a:t>kata</a:t>
            </a:r>
            <a:r>
              <a:rPr lang="en-US" dirty="0" smtClean="0">
                <a:ea typeface="ヒラギノ角ゴ Pro W3" pitchFamily="-65" charset="-128"/>
              </a:rPr>
              <a:t>  yang </a:t>
            </a:r>
            <a:r>
              <a:rPr lang="en-US" dirty="0" err="1" smtClean="0">
                <a:ea typeface="ヒラギノ角ゴ Pro W3" pitchFamily="-65" charset="-128"/>
              </a:rPr>
              <a:t>digunakan</a:t>
            </a:r>
            <a:r>
              <a:rPr lang="en-US" dirty="0" smtClean="0">
                <a:ea typeface="ヒラギノ角ゴ Pro W3" pitchFamily="-65" charset="-128"/>
              </a:rPr>
              <a:t> </a:t>
            </a:r>
            <a:r>
              <a:rPr lang="en-US" dirty="0" err="1" smtClean="0">
                <a:ea typeface="ヒラギノ角ゴ Pro W3" pitchFamily="-65" charset="-128"/>
              </a:rPr>
              <a:t>mudah</a:t>
            </a:r>
            <a:r>
              <a:rPr lang="en-US" dirty="0" smtClean="0">
                <a:ea typeface="ヒラギノ角ゴ Pro W3" pitchFamily="-65" charset="-128"/>
              </a:rPr>
              <a:t> </a:t>
            </a:r>
            <a:r>
              <a:rPr lang="en-US" dirty="0" err="1" smtClean="0">
                <a:ea typeface="ヒラギノ角ゴ Pro W3" pitchFamily="-65" charset="-128"/>
              </a:rPr>
              <a:t>dipahami</a:t>
            </a:r>
            <a:r>
              <a:rPr lang="en-US" dirty="0" smtClean="0">
                <a:ea typeface="ヒラギノ角ゴ Pro W3" pitchFamily="-65" charset="-128"/>
              </a:rPr>
              <a:t> ?  </a:t>
            </a:r>
          </a:p>
          <a:p>
            <a:r>
              <a:rPr lang="nl-NL" dirty="0" smtClean="0">
                <a:ea typeface="ヒラギノ角ゴ Pro W3" pitchFamily="-65" charset="-128"/>
              </a:rPr>
              <a:t>Apakah   kalimat  ringkas, berisi dan mudah dipahami? </a:t>
            </a:r>
            <a:endParaRPr lang="en-US" dirty="0" smtClean="0">
              <a:ea typeface="ヒラギノ角ゴ Pro W3" pitchFamily="-65" charset="-128"/>
            </a:endParaRPr>
          </a:p>
          <a:p>
            <a:endParaRPr lang="en-US" dirty="0" smtClean="0">
              <a:ea typeface="ヒラギノ角ゴ Pro W3" pitchFamily="-65" charset="-12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0"/>
            <a:ext cx="8534400" cy="1295400"/>
          </a:xfrm>
        </p:spPr>
        <p:txBody>
          <a:bodyPr>
            <a:normAutofit fontScale="90000"/>
          </a:bodyPr>
          <a:lstStyle/>
          <a:p>
            <a:pPr lvl="0"/>
            <a:r>
              <a:rPr lang="en-US" b="1" dirty="0" smtClean="0"/>
              <a:t/>
            </a:r>
            <a:br>
              <a:rPr lang="en-US" b="1" dirty="0" smtClean="0"/>
            </a:br>
            <a:r>
              <a:rPr lang="en-US" b="1" dirty="0" smtClean="0"/>
              <a:t/>
            </a:r>
            <a:br>
              <a:rPr lang="en-US" b="1" dirty="0" smtClean="0"/>
            </a:br>
            <a:r>
              <a:rPr lang="en-US" b="1" dirty="0" err="1" smtClean="0"/>
              <a:t>Evaluasi</a:t>
            </a:r>
            <a:r>
              <a:rPr lang="en-US" b="1" dirty="0" smtClean="0"/>
              <a:t>  </a:t>
            </a:r>
            <a:r>
              <a:rPr lang="en-US" b="1" dirty="0" err="1" smtClean="0"/>
              <a:t>spesifik</a:t>
            </a:r>
            <a:r>
              <a:rPr lang="en-US" b="1" dirty="0" smtClean="0"/>
              <a:t> : </a:t>
            </a:r>
            <a:r>
              <a:rPr lang="en-GB" b="1" i="1" dirty="0" smtClean="0"/>
              <a:t>stem/vignette</a:t>
            </a:r>
            <a:r>
              <a:rPr lang="en-US" dirty="0"/>
              <a:t/>
            </a:r>
            <a:br>
              <a:rPr lang="en-US" dirty="0"/>
            </a:br>
            <a:endParaRPr lang="en-US" dirty="0"/>
          </a:p>
        </p:txBody>
      </p:sp>
      <p:sp>
        <p:nvSpPr>
          <p:cNvPr id="3" name="Content Placeholder 2"/>
          <p:cNvSpPr>
            <a:spLocks noGrp="1"/>
          </p:cNvSpPr>
          <p:nvPr>
            <p:ph sz="quarter" idx="1"/>
          </p:nvPr>
        </p:nvSpPr>
        <p:spPr>
          <a:xfrm>
            <a:off x="533400" y="1527048"/>
            <a:ext cx="7924800" cy="4572000"/>
          </a:xfrm>
        </p:spPr>
        <p:txBody>
          <a:bodyPr>
            <a:normAutofit fontScale="92500" lnSpcReduction="20000"/>
          </a:bodyPr>
          <a:lstStyle/>
          <a:p>
            <a:pPr lvl="0"/>
            <a:r>
              <a:rPr lang="en-US" dirty="0" err="1" smtClean="0"/>
              <a:t>Apakah</a:t>
            </a:r>
            <a:r>
              <a:rPr lang="en-US" dirty="0" smtClean="0"/>
              <a:t> </a:t>
            </a:r>
            <a:r>
              <a:rPr lang="en-US" dirty="0" err="1" smtClean="0"/>
              <a:t>mengandung</a:t>
            </a:r>
            <a:r>
              <a:rPr lang="en-US" dirty="0" smtClean="0"/>
              <a:t> </a:t>
            </a:r>
            <a:r>
              <a:rPr lang="en-US" dirty="0" err="1"/>
              <a:t>materi</a:t>
            </a:r>
            <a:r>
              <a:rPr lang="en-US" dirty="0"/>
              <a:t>  yang </a:t>
            </a:r>
            <a:r>
              <a:rPr lang="en-US" dirty="0" err="1"/>
              <a:t>tidak</a:t>
            </a:r>
            <a:r>
              <a:rPr lang="en-US" dirty="0"/>
              <a:t> </a:t>
            </a:r>
            <a:r>
              <a:rPr lang="en-US" dirty="0" err="1"/>
              <a:t>relevan</a:t>
            </a:r>
            <a:r>
              <a:rPr lang="en-US" dirty="0"/>
              <a:t>? </a:t>
            </a:r>
          </a:p>
          <a:p>
            <a:pPr lvl="0"/>
            <a:r>
              <a:rPr lang="nl-NL" dirty="0"/>
              <a:t>Apakah </a:t>
            </a:r>
            <a:r>
              <a:rPr lang="nl-NL" dirty="0" smtClean="0"/>
              <a:t> </a:t>
            </a:r>
            <a:r>
              <a:rPr lang="nl-NL" dirty="0"/>
              <a:t>berisi informasi/data </a:t>
            </a:r>
            <a:r>
              <a:rPr lang="nl-NL" dirty="0" smtClean="0"/>
              <a:t>fokus dan  </a:t>
            </a:r>
            <a:r>
              <a:rPr lang="nl-NL" dirty="0"/>
              <a:t>memungkinkan mahasiswa yang kompeten mampu menjawab dengan benar? </a:t>
            </a:r>
            <a:endParaRPr lang="en-US" dirty="0"/>
          </a:p>
          <a:p>
            <a:pPr lvl="0"/>
            <a:r>
              <a:rPr lang="nl-NL" dirty="0"/>
              <a:t>Apakah </a:t>
            </a:r>
            <a:r>
              <a:rPr lang="nl-NL" dirty="0" smtClean="0"/>
              <a:t> mempresentasikan </a:t>
            </a:r>
            <a:r>
              <a:rPr lang="nl-NL" dirty="0"/>
              <a:t>keadaan </a:t>
            </a:r>
            <a:r>
              <a:rPr lang="nl-NL" dirty="0" smtClean="0"/>
              <a:t> </a:t>
            </a:r>
            <a:r>
              <a:rPr lang="nl-NL" dirty="0"/>
              <a:t>di konteks nyata?</a:t>
            </a:r>
            <a:endParaRPr lang="en-US" dirty="0"/>
          </a:p>
          <a:p>
            <a:pPr lvl="0"/>
            <a:r>
              <a:rPr lang="en-US" dirty="0" err="1"/>
              <a:t>Apakah</a:t>
            </a:r>
            <a:r>
              <a:rPr lang="en-US" dirty="0"/>
              <a:t> </a:t>
            </a:r>
            <a:r>
              <a:rPr lang="en-US" i="1" dirty="0" err="1" smtClean="0"/>
              <a:t>sudah</a:t>
            </a:r>
            <a:r>
              <a:rPr lang="en-US" i="1" dirty="0" smtClean="0"/>
              <a:t> </a:t>
            </a:r>
            <a:r>
              <a:rPr lang="en-US" dirty="0" smtClean="0"/>
              <a:t> </a:t>
            </a:r>
            <a:r>
              <a:rPr lang="en-US" dirty="0" err="1" smtClean="0"/>
              <a:t>memfokuskan</a:t>
            </a:r>
            <a:r>
              <a:rPr lang="en-US" dirty="0" smtClean="0"/>
              <a:t> </a:t>
            </a:r>
            <a:r>
              <a:rPr lang="en-US" dirty="0" err="1"/>
              <a:t>prinsip</a:t>
            </a:r>
            <a:r>
              <a:rPr lang="en-US" dirty="0"/>
              <a:t> </a:t>
            </a:r>
            <a:r>
              <a:rPr lang="en-US" dirty="0" err="1"/>
              <a:t>atau</a:t>
            </a:r>
            <a:r>
              <a:rPr lang="en-US" dirty="0"/>
              <a:t> </a:t>
            </a:r>
            <a:r>
              <a:rPr lang="en-US" dirty="0" err="1"/>
              <a:t>konsep</a:t>
            </a:r>
            <a:r>
              <a:rPr lang="en-US" dirty="0"/>
              <a:t> </a:t>
            </a:r>
            <a:r>
              <a:rPr lang="en-US" dirty="0" smtClean="0"/>
              <a:t> </a:t>
            </a:r>
            <a:r>
              <a:rPr lang="en-US" dirty="0" err="1" smtClean="0"/>
              <a:t>esensial</a:t>
            </a:r>
            <a:r>
              <a:rPr lang="en-US" dirty="0" smtClean="0"/>
              <a:t> </a:t>
            </a:r>
            <a:r>
              <a:rPr lang="en-US" dirty="0"/>
              <a:t>yang </a:t>
            </a:r>
            <a:r>
              <a:rPr lang="en-US" dirty="0" err="1"/>
              <a:t>perlu</a:t>
            </a:r>
            <a:r>
              <a:rPr lang="en-US" dirty="0"/>
              <a:t> </a:t>
            </a:r>
            <a:r>
              <a:rPr lang="en-US" dirty="0" err="1"/>
              <a:t>dimengerti</a:t>
            </a:r>
            <a:r>
              <a:rPr lang="en-US" dirty="0"/>
              <a:t> </a:t>
            </a:r>
            <a:r>
              <a:rPr lang="en-US" dirty="0" err="1"/>
              <a:t>oleh</a:t>
            </a:r>
            <a:r>
              <a:rPr lang="en-US" dirty="0"/>
              <a:t> </a:t>
            </a:r>
            <a:r>
              <a:rPr lang="en-US" dirty="0" err="1"/>
              <a:t>mahasiswa</a:t>
            </a:r>
            <a:r>
              <a:rPr lang="en-US" dirty="0"/>
              <a:t>, </a:t>
            </a:r>
            <a:r>
              <a:rPr lang="en-US" dirty="0" err="1">
                <a:solidFill>
                  <a:srgbClr val="FF0000"/>
                </a:solidFill>
              </a:rPr>
              <a:t>bukan</a:t>
            </a:r>
            <a:r>
              <a:rPr lang="en-US" dirty="0">
                <a:solidFill>
                  <a:srgbClr val="FF0000"/>
                </a:solidFill>
              </a:rPr>
              <a:t> </a:t>
            </a:r>
            <a:r>
              <a:rPr lang="en-US" dirty="0" err="1">
                <a:solidFill>
                  <a:srgbClr val="FF0000"/>
                </a:solidFill>
              </a:rPr>
              <a:t>hanya</a:t>
            </a:r>
            <a:r>
              <a:rPr lang="en-US" dirty="0">
                <a:solidFill>
                  <a:srgbClr val="FF0000"/>
                </a:solidFill>
              </a:rPr>
              <a:t> </a:t>
            </a:r>
            <a:r>
              <a:rPr lang="en-US" dirty="0" err="1">
                <a:solidFill>
                  <a:srgbClr val="FF0000"/>
                </a:solidFill>
              </a:rPr>
              <a:t>soal</a:t>
            </a:r>
            <a:r>
              <a:rPr lang="en-US" dirty="0">
                <a:solidFill>
                  <a:srgbClr val="FF0000"/>
                </a:solidFill>
              </a:rPr>
              <a:t> </a:t>
            </a:r>
            <a:r>
              <a:rPr lang="en-US" dirty="0" err="1">
                <a:solidFill>
                  <a:srgbClr val="FF0000"/>
                </a:solidFill>
              </a:rPr>
              <a:t>hafalan</a:t>
            </a:r>
            <a:r>
              <a:rPr lang="en-US" dirty="0"/>
              <a:t>?</a:t>
            </a:r>
          </a:p>
          <a:p>
            <a:pPr lvl="0"/>
            <a:r>
              <a:rPr lang="en-US" dirty="0" err="1"/>
              <a:t>Apakah</a:t>
            </a:r>
            <a:r>
              <a:rPr lang="en-US" dirty="0"/>
              <a:t> </a:t>
            </a:r>
            <a:r>
              <a:rPr lang="en-US" dirty="0" smtClean="0"/>
              <a:t> </a:t>
            </a:r>
            <a:r>
              <a:rPr lang="en-US" dirty="0" err="1"/>
              <a:t>bisa</a:t>
            </a:r>
            <a:r>
              <a:rPr lang="en-US" dirty="0"/>
              <a:t> </a:t>
            </a:r>
            <a:r>
              <a:rPr lang="en-US" dirty="0" err="1"/>
              <a:t>dijawab</a:t>
            </a:r>
            <a:r>
              <a:rPr lang="en-US" dirty="0"/>
              <a:t> </a:t>
            </a:r>
            <a:r>
              <a:rPr lang="en-US" dirty="0" err="1"/>
              <a:t>oleh</a:t>
            </a:r>
            <a:r>
              <a:rPr lang="en-US" dirty="0"/>
              <a:t> </a:t>
            </a:r>
            <a:r>
              <a:rPr lang="en-US" dirty="0" err="1"/>
              <a:t>mahasiswa</a:t>
            </a:r>
            <a:r>
              <a:rPr lang="en-US" dirty="0"/>
              <a:t> yang </a:t>
            </a:r>
            <a:r>
              <a:rPr lang="en-US" dirty="0" err="1"/>
              <a:t>kompeten</a:t>
            </a:r>
            <a:r>
              <a:rPr lang="en-US" dirty="0"/>
              <a:t> </a:t>
            </a:r>
            <a:r>
              <a:rPr lang="en-US" dirty="0" err="1"/>
              <a:t>tanpa</a:t>
            </a:r>
            <a:r>
              <a:rPr lang="en-US" dirty="0"/>
              <a:t> </a:t>
            </a:r>
            <a:r>
              <a:rPr lang="en-US" dirty="0" err="1"/>
              <a:t>melihat</a:t>
            </a:r>
            <a:r>
              <a:rPr lang="en-US" dirty="0"/>
              <a:t>  </a:t>
            </a:r>
            <a:r>
              <a:rPr lang="en-US" dirty="0" err="1"/>
              <a:t>jawaban</a:t>
            </a:r>
            <a:r>
              <a:rPr lang="en-US" dirty="0"/>
              <a:t> yang </a:t>
            </a:r>
            <a:r>
              <a:rPr lang="en-US" dirty="0" err="1"/>
              <a:t>tersedia</a:t>
            </a:r>
            <a:r>
              <a:rPr lang="en-US" dirty="0"/>
              <a:t>? </a:t>
            </a:r>
          </a:p>
          <a:p>
            <a:pPr lvl="0"/>
            <a:r>
              <a:rPr lang="en-US" dirty="0" err="1"/>
              <a:t>Apakah</a:t>
            </a:r>
            <a:r>
              <a:rPr lang="en-US" i="1" dirty="0"/>
              <a:t> </a:t>
            </a:r>
            <a:r>
              <a:rPr lang="en-US" dirty="0" smtClean="0"/>
              <a:t> </a:t>
            </a:r>
            <a:r>
              <a:rPr lang="en-US" dirty="0" err="1"/>
              <a:t>tidak</a:t>
            </a:r>
            <a:r>
              <a:rPr lang="en-US" dirty="0"/>
              <a:t> </a:t>
            </a:r>
            <a:r>
              <a:rPr lang="en-US" dirty="0" err="1"/>
              <a:t>menjebak</a:t>
            </a:r>
            <a:r>
              <a:rPr lang="en-US" dirty="0"/>
              <a:t> </a:t>
            </a:r>
            <a:r>
              <a:rPr lang="en-US" dirty="0" err="1"/>
              <a:t>dan</a:t>
            </a:r>
            <a:r>
              <a:rPr lang="en-US" dirty="0"/>
              <a:t> </a:t>
            </a:r>
            <a:r>
              <a:rPr lang="en-US" dirty="0" err="1"/>
              <a:t>juga</a:t>
            </a:r>
            <a:r>
              <a:rPr lang="en-US" dirty="0"/>
              <a:t> </a:t>
            </a:r>
            <a:r>
              <a:rPr lang="en-US" dirty="0" err="1"/>
              <a:t>tidak</a:t>
            </a:r>
            <a:r>
              <a:rPr lang="en-US" dirty="0"/>
              <a:t> </a:t>
            </a:r>
            <a:r>
              <a:rPr lang="en-US" dirty="0" err="1"/>
              <a:t>terlalu</a:t>
            </a:r>
            <a:r>
              <a:rPr lang="en-US" dirty="0"/>
              <a:t> </a:t>
            </a:r>
            <a:r>
              <a:rPr lang="en-US" dirty="0" err="1"/>
              <a:t>rumit</a:t>
            </a:r>
            <a:r>
              <a:rPr lang="en-US" dirty="0"/>
              <a:t>?</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n-US" dirty="0" smtClean="0">
                <a:ea typeface="ヒラギノ角ゴ Pro W3"/>
                <a:cs typeface="ヒラギノ角ゴ Pro W3"/>
              </a:rPr>
              <a:t> </a:t>
            </a:r>
            <a:r>
              <a:rPr lang="en-US" dirty="0" err="1" smtClean="0">
                <a:ea typeface="ヒラギノ角ゴ Pro W3"/>
                <a:cs typeface="ヒラギノ角ゴ Pro W3"/>
              </a:rPr>
              <a:t>cermati</a:t>
            </a:r>
            <a:r>
              <a:rPr lang="en-US" dirty="0" smtClean="0">
                <a:ea typeface="ヒラギノ角ゴ Pro W3"/>
                <a:cs typeface="ヒラギノ角ゴ Pro W3"/>
              </a:rPr>
              <a:t> </a:t>
            </a:r>
            <a:r>
              <a:rPr lang="en-US" dirty="0" err="1" smtClean="0">
                <a:ea typeface="ヒラギノ角ゴ Pro W3"/>
                <a:cs typeface="ヒラギノ角ゴ Pro W3"/>
              </a:rPr>
              <a:t>pertanyaan</a:t>
            </a:r>
            <a:r>
              <a:rPr lang="en-US" dirty="0" smtClean="0">
                <a:ea typeface="ヒラギノ角ゴ Pro W3"/>
                <a:cs typeface="ヒラギノ角ゴ Pro W3"/>
              </a:rPr>
              <a:t> </a:t>
            </a:r>
            <a:r>
              <a:rPr lang="en-US" dirty="0" err="1" smtClean="0">
                <a:ea typeface="ヒラギノ角ゴ Pro W3"/>
                <a:cs typeface="ヒラギノ角ゴ Pro W3"/>
              </a:rPr>
              <a:t>dan</a:t>
            </a:r>
            <a:r>
              <a:rPr lang="en-US" dirty="0" smtClean="0">
                <a:ea typeface="ヒラギノ角ゴ Pro W3"/>
                <a:cs typeface="ヒラギノ角ゴ Pro W3"/>
              </a:rPr>
              <a:t> </a:t>
            </a:r>
            <a:r>
              <a:rPr lang="en-US" dirty="0" err="1" smtClean="0">
                <a:ea typeface="ヒラギノ角ゴ Pro W3"/>
                <a:cs typeface="ヒラギノ角ゴ Pro W3"/>
              </a:rPr>
              <a:t>analisis</a:t>
            </a:r>
            <a:endParaRPr lang="en-US" dirty="0" smtClean="0">
              <a:ea typeface="ヒラギノ角ゴ Pro W3"/>
              <a:cs typeface="ヒラギノ角ゴ Pro W3"/>
            </a:endParaRPr>
          </a:p>
        </p:txBody>
      </p:sp>
      <p:sp>
        <p:nvSpPr>
          <p:cNvPr id="102403" name="Rectangle 3"/>
          <p:cNvSpPr>
            <a:spLocks noGrp="1" noChangeArrowheads="1"/>
          </p:cNvSpPr>
          <p:nvPr>
            <p:ph type="body" idx="1"/>
          </p:nvPr>
        </p:nvSpPr>
        <p:spPr/>
        <p:txBody>
          <a:bodyPr>
            <a:normAutofit fontScale="77500" lnSpcReduction="20000"/>
          </a:bodyPr>
          <a:lstStyle/>
          <a:p>
            <a:pPr marL="0" lvl="0" indent="0">
              <a:buNone/>
            </a:pPr>
            <a:r>
              <a:rPr lang="id-ID" dirty="0" smtClean="0"/>
              <a:t>Seorang laki-laki berusia 45 tahun  datang ke RS dengan keluhan Sesak Nafas. Hasil anamnesis  pasien mengatakan susah bernapas , batuk-batuk, nafsu makan menurun, Sputum kental, hasil pemeriksaan fisik ditemukan wheezing, menggunakan otot napas tambahan, gelisah, dan susah mengeluarkan sputum.</a:t>
            </a:r>
          </a:p>
          <a:p>
            <a:pPr marL="514350" lvl="0" indent="-514350">
              <a:buNone/>
            </a:pPr>
            <a:endParaRPr lang="en-US" dirty="0" smtClean="0"/>
          </a:p>
          <a:p>
            <a:pPr marL="514350" lvl="0" indent="-514350">
              <a:buNone/>
            </a:pPr>
            <a:endParaRPr lang="id-ID" dirty="0" smtClean="0"/>
          </a:p>
          <a:p>
            <a:pPr marL="514350" lvl="0" indent="-514350">
              <a:buNone/>
            </a:pPr>
            <a:endParaRPr lang="en-US" dirty="0" smtClean="0"/>
          </a:p>
          <a:p>
            <a:pPr marL="514350" lvl="0" indent="-514350">
              <a:buNone/>
            </a:pPr>
            <a:endParaRPr lang="id-ID" dirty="0" smtClean="0"/>
          </a:p>
          <a:p>
            <a:pPr marL="688975" lvl="0" indent="-284163">
              <a:buFont typeface="+mj-lt"/>
              <a:buAutoNum type="alphaUcPeriod"/>
            </a:pPr>
            <a:r>
              <a:rPr lang="id-ID" dirty="0" smtClean="0"/>
              <a:t>Bersihan jalan napas tidak efektif</a:t>
            </a:r>
          </a:p>
          <a:p>
            <a:pPr marL="688975" lvl="0" indent="-284163">
              <a:buFont typeface="+mj-lt"/>
              <a:buAutoNum type="alphaUcPeriod"/>
            </a:pPr>
            <a:r>
              <a:rPr lang="en-US" dirty="0" err="1" smtClean="0"/>
              <a:t>Ketidak</a:t>
            </a:r>
            <a:r>
              <a:rPr lang="en-US" dirty="0" smtClean="0"/>
              <a:t> </a:t>
            </a:r>
            <a:r>
              <a:rPr lang="en-US" dirty="0" err="1" smtClean="0"/>
              <a:t>seimbangan</a:t>
            </a:r>
            <a:r>
              <a:rPr lang="en-US" dirty="0" smtClean="0"/>
              <a:t> </a:t>
            </a:r>
            <a:r>
              <a:rPr lang="en-US" dirty="0" err="1" smtClean="0"/>
              <a:t>Nutrisi</a:t>
            </a:r>
            <a:r>
              <a:rPr lang="en-US" dirty="0" smtClean="0"/>
              <a:t> </a:t>
            </a:r>
            <a:endParaRPr lang="id-ID" dirty="0" smtClean="0"/>
          </a:p>
          <a:p>
            <a:pPr marL="688975" lvl="0" indent="-284163">
              <a:buFont typeface="+mj-lt"/>
              <a:buAutoNum type="alphaUcPeriod"/>
            </a:pPr>
            <a:r>
              <a:rPr lang="id-ID" dirty="0" smtClean="0"/>
              <a:t>Kerusakan pertukaran Gas</a:t>
            </a:r>
          </a:p>
          <a:p>
            <a:pPr marL="688975" lvl="0" indent="-284163">
              <a:buFont typeface="+mj-lt"/>
              <a:buAutoNum type="alphaUcPeriod"/>
            </a:pPr>
            <a:r>
              <a:rPr lang="en-US" dirty="0" err="1" smtClean="0"/>
              <a:t>Peningkatan</a:t>
            </a:r>
            <a:r>
              <a:rPr lang="en-US" dirty="0" smtClean="0"/>
              <a:t> </a:t>
            </a:r>
            <a:r>
              <a:rPr lang="en-US" dirty="0" err="1" smtClean="0"/>
              <a:t>suhu</a:t>
            </a:r>
            <a:r>
              <a:rPr lang="en-US" dirty="0" smtClean="0"/>
              <a:t> </a:t>
            </a:r>
            <a:r>
              <a:rPr lang="en-US" dirty="0" err="1" smtClean="0"/>
              <a:t>tubuh</a:t>
            </a:r>
            <a:endParaRPr lang="id-ID" dirty="0" smtClean="0"/>
          </a:p>
          <a:p>
            <a:pPr marL="688975" indent="-284163">
              <a:buFont typeface="+mj-lt"/>
              <a:buAutoNum type="alphaUcPeriod"/>
            </a:pPr>
            <a:r>
              <a:rPr lang="id-ID" dirty="0" smtClean="0"/>
              <a:t>Gangguan pola tidur</a:t>
            </a:r>
          </a:p>
          <a:p>
            <a:pPr eaLnBrk="1" hangingPunct="1"/>
            <a:endParaRPr lang="en-US" dirty="0" smtClean="0">
              <a:ea typeface="ヒラギノ角ゴ Pro W3"/>
              <a:cs typeface="ヒラギノ角ゴ Pro W3"/>
            </a:endParaRPr>
          </a:p>
        </p:txBody>
      </p:sp>
      <p:sp>
        <p:nvSpPr>
          <p:cNvPr id="4" name="Flowchart: Process 3"/>
          <p:cNvSpPr/>
          <p:nvPr/>
        </p:nvSpPr>
        <p:spPr>
          <a:xfrm>
            <a:off x="533400" y="3200400"/>
            <a:ext cx="7772400" cy="6858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09600" y="3276600"/>
            <a:ext cx="7696200" cy="400110"/>
          </a:xfrm>
          <a:prstGeom prst="rect">
            <a:avLst/>
          </a:prstGeom>
          <a:noFill/>
        </p:spPr>
        <p:txBody>
          <a:bodyPr wrap="square" rtlCol="0">
            <a:spAutoFit/>
          </a:bodyPr>
          <a:lstStyle/>
          <a:p>
            <a:pPr marL="514350" lvl="0" indent="-514350">
              <a:buNone/>
            </a:pPr>
            <a:r>
              <a:rPr lang="en-US" sz="2000" dirty="0" err="1" smtClean="0"/>
              <a:t>Apakah</a:t>
            </a:r>
            <a:r>
              <a:rPr lang="en-US" sz="2000" dirty="0" smtClean="0"/>
              <a:t> </a:t>
            </a:r>
            <a:r>
              <a:rPr lang="en-US" sz="2000" dirty="0" err="1" smtClean="0"/>
              <a:t>prioritas</a:t>
            </a:r>
            <a:r>
              <a:rPr lang="en-US" sz="2000" dirty="0" smtClean="0"/>
              <a:t> </a:t>
            </a:r>
            <a:r>
              <a:rPr lang="en-US" sz="2000" dirty="0" err="1" smtClean="0"/>
              <a:t>masalah</a:t>
            </a:r>
            <a:r>
              <a:rPr lang="en-US" sz="2000" dirty="0" smtClean="0"/>
              <a:t> </a:t>
            </a:r>
            <a:r>
              <a:rPr lang="en-US" sz="2000" dirty="0" err="1" smtClean="0"/>
              <a:t>keperawatan</a:t>
            </a:r>
            <a:r>
              <a:rPr lang="en-US" sz="2000" dirty="0" smtClean="0"/>
              <a:t>  yang </a:t>
            </a:r>
            <a:r>
              <a:rPr lang="en-US" sz="2000" dirty="0" err="1" smtClean="0"/>
              <a:t>ditegakkan</a:t>
            </a:r>
            <a:r>
              <a:rPr lang="en-US" sz="2000" dirty="0" smtClean="0"/>
              <a:t> </a:t>
            </a:r>
            <a:r>
              <a:rPr lang="en-US" sz="2000" dirty="0" err="1" smtClean="0"/>
              <a:t>perawat</a:t>
            </a:r>
            <a:r>
              <a:rPr lang="en-US" sz="2000" dirty="0" smtClean="0"/>
              <a:t> ?</a:t>
            </a:r>
            <a:endParaRPr lang="id-ID" sz="20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US" smtClean="0">
                <a:ea typeface="ヒラギノ角ゴ Pro W3"/>
                <a:cs typeface="ヒラギノ角ゴ Pro W3"/>
              </a:rPr>
              <a:t>Kasus / vignete</a:t>
            </a:r>
          </a:p>
        </p:txBody>
      </p:sp>
      <p:sp>
        <p:nvSpPr>
          <p:cNvPr id="65539" name="Content Placeholder 2"/>
          <p:cNvSpPr>
            <a:spLocks noGrp="1"/>
          </p:cNvSpPr>
          <p:nvPr>
            <p:ph idx="1"/>
          </p:nvPr>
        </p:nvSpPr>
        <p:spPr>
          <a:xfrm>
            <a:off x="457200" y="1600200"/>
            <a:ext cx="8229600" cy="1524000"/>
          </a:xfrm>
        </p:spPr>
        <p:txBody>
          <a:bodyPr/>
          <a:lstStyle/>
          <a:p>
            <a:pPr>
              <a:buFontTx/>
              <a:buNone/>
            </a:pPr>
            <a:r>
              <a:rPr lang="en-US" smtClean="0">
                <a:ea typeface="ヒラギノ角ゴ Pro W3"/>
                <a:cs typeface="ヒラギノ角ゴ Pro W3"/>
              </a:rPr>
              <a:t>Seorang pasien datang ke puskesmas </a:t>
            </a:r>
          </a:p>
          <a:p>
            <a:pPr>
              <a:buFontTx/>
              <a:buNone/>
            </a:pPr>
            <a:r>
              <a:rPr lang="en-US" smtClean="0">
                <a:ea typeface="ヒラギノ角ゴ Pro W3"/>
                <a:cs typeface="ヒラギノ角ゴ Pro W3"/>
              </a:rPr>
              <a:t>dengan keluhan  anemia. Tekanan darah </a:t>
            </a:r>
          </a:p>
          <a:p>
            <a:pPr>
              <a:buFontTx/>
              <a:buNone/>
            </a:pPr>
            <a:r>
              <a:rPr lang="en-US" smtClean="0">
                <a:ea typeface="ヒラギノ角ゴ Pro W3"/>
                <a:cs typeface="ヒラギノ角ゴ Pro W3"/>
              </a:rPr>
              <a:t>110/80mmHg, </a:t>
            </a:r>
          </a:p>
        </p:txBody>
      </p:sp>
      <p:sp>
        <p:nvSpPr>
          <p:cNvPr id="4" name="Rounded Rectangle 3"/>
          <p:cNvSpPr/>
          <p:nvPr/>
        </p:nvSpPr>
        <p:spPr>
          <a:xfrm>
            <a:off x="228600" y="3581400"/>
            <a:ext cx="8686800" cy="30480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buFont typeface="Arial" pitchFamily="34" charset="0"/>
              <a:buChar char="•"/>
              <a:defRPr/>
            </a:pPr>
            <a:r>
              <a:rPr lang="en-US" sz="2800" dirty="0" err="1">
                <a:solidFill>
                  <a:srgbClr val="FFC000"/>
                </a:solidFill>
              </a:rPr>
              <a:t>Apakah</a:t>
            </a:r>
            <a:r>
              <a:rPr lang="en-US" sz="2800" dirty="0">
                <a:solidFill>
                  <a:srgbClr val="FFC000"/>
                </a:solidFill>
              </a:rPr>
              <a:t> </a:t>
            </a:r>
            <a:r>
              <a:rPr lang="en-US" sz="2800" dirty="0" err="1">
                <a:solidFill>
                  <a:srgbClr val="FFC000"/>
                </a:solidFill>
              </a:rPr>
              <a:t>ada</a:t>
            </a:r>
            <a:r>
              <a:rPr lang="en-US" sz="2800" dirty="0">
                <a:solidFill>
                  <a:srgbClr val="FFC000"/>
                </a:solidFill>
              </a:rPr>
              <a:t> </a:t>
            </a:r>
            <a:r>
              <a:rPr lang="en-US" sz="2800" dirty="0" err="1">
                <a:solidFill>
                  <a:srgbClr val="FFC000"/>
                </a:solidFill>
              </a:rPr>
              <a:t>pasien</a:t>
            </a:r>
            <a:r>
              <a:rPr lang="en-US" sz="2800" dirty="0">
                <a:solidFill>
                  <a:srgbClr val="FFC000"/>
                </a:solidFill>
              </a:rPr>
              <a:t> </a:t>
            </a:r>
            <a:r>
              <a:rPr lang="en-US" sz="2800" dirty="0" err="1">
                <a:solidFill>
                  <a:srgbClr val="FFC000"/>
                </a:solidFill>
              </a:rPr>
              <a:t>mengeluh</a:t>
            </a:r>
            <a:r>
              <a:rPr lang="en-US" sz="2800" dirty="0">
                <a:solidFill>
                  <a:srgbClr val="FFC000"/>
                </a:solidFill>
              </a:rPr>
              <a:t> anemia?</a:t>
            </a:r>
          </a:p>
          <a:p>
            <a:pPr>
              <a:buFont typeface="Arial" pitchFamily="34" charset="0"/>
              <a:buChar char="•"/>
              <a:defRPr/>
            </a:pPr>
            <a:r>
              <a:rPr lang="en-US" sz="2800" dirty="0" err="1">
                <a:solidFill>
                  <a:srgbClr val="FFC000"/>
                </a:solidFill>
              </a:rPr>
              <a:t>Apakah</a:t>
            </a:r>
            <a:r>
              <a:rPr lang="en-US" sz="2800" dirty="0">
                <a:solidFill>
                  <a:srgbClr val="FFC000"/>
                </a:solidFill>
              </a:rPr>
              <a:t> </a:t>
            </a:r>
            <a:r>
              <a:rPr lang="en-US" sz="2800" dirty="0" err="1">
                <a:solidFill>
                  <a:srgbClr val="FFC000"/>
                </a:solidFill>
              </a:rPr>
              <a:t>ada</a:t>
            </a:r>
            <a:r>
              <a:rPr lang="en-US" sz="2800" dirty="0">
                <a:solidFill>
                  <a:srgbClr val="FFC000"/>
                </a:solidFill>
              </a:rPr>
              <a:t> </a:t>
            </a:r>
            <a:r>
              <a:rPr lang="en-US" sz="2800" dirty="0" err="1">
                <a:solidFill>
                  <a:srgbClr val="FFC000"/>
                </a:solidFill>
              </a:rPr>
              <a:t>hubunganya</a:t>
            </a:r>
            <a:r>
              <a:rPr lang="en-US" sz="2800" dirty="0">
                <a:solidFill>
                  <a:srgbClr val="FFC000"/>
                </a:solidFill>
              </a:rPr>
              <a:t> </a:t>
            </a:r>
            <a:r>
              <a:rPr lang="en-US" sz="2800" dirty="0" err="1">
                <a:solidFill>
                  <a:srgbClr val="FFC000"/>
                </a:solidFill>
              </a:rPr>
              <a:t>antara</a:t>
            </a:r>
            <a:r>
              <a:rPr lang="en-US" sz="2800" dirty="0">
                <a:solidFill>
                  <a:srgbClr val="FFC000"/>
                </a:solidFill>
              </a:rPr>
              <a:t> anemia </a:t>
            </a:r>
            <a:r>
              <a:rPr lang="en-US" sz="2800" dirty="0" err="1">
                <a:solidFill>
                  <a:srgbClr val="FFC000"/>
                </a:solidFill>
              </a:rPr>
              <a:t>dengan</a:t>
            </a:r>
            <a:r>
              <a:rPr lang="en-US" sz="2800" dirty="0">
                <a:solidFill>
                  <a:srgbClr val="FFC000"/>
                </a:solidFill>
              </a:rPr>
              <a:t> </a:t>
            </a:r>
            <a:r>
              <a:rPr lang="en-US" sz="2800" dirty="0" err="1">
                <a:solidFill>
                  <a:srgbClr val="FFC000"/>
                </a:solidFill>
              </a:rPr>
              <a:t>tekanan</a:t>
            </a:r>
            <a:r>
              <a:rPr lang="en-US" sz="2800" dirty="0">
                <a:solidFill>
                  <a:srgbClr val="FFC000"/>
                </a:solidFill>
              </a:rPr>
              <a:t> </a:t>
            </a:r>
            <a:r>
              <a:rPr lang="en-US" sz="2800" dirty="0" err="1">
                <a:solidFill>
                  <a:srgbClr val="FFC000"/>
                </a:solidFill>
              </a:rPr>
              <a:t>darah</a:t>
            </a:r>
            <a:r>
              <a:rPr lang="en-US" sz="2800" dirty="0">
                <a:solidFill>
                  <a:srgbClr val="FFC000"/>
                </a:solidFill>
              </a:rPr>
              <a:t>?</a:t>
            </a:r>
          </a:p>
          <a:p>
            <a:pPr>
              <a:buFont typeface="Arial" pitchFamily="34" charset="0"/>
              <a:buChar char="•"/>
              <a:defRPr/>
            </a:pPr>
            <a:r>
              <a:rPr lang="en-US" sz="2800" dirty="0" err="1">
                <a:solidFill>
                  <a:srgbClr val="FFC000"/>
                </a:solidFill>
              </a:rPr>
              <a:t>Apakah</a:t>
            </a:r>
            <a:r>
              <a:rPr lang="en-US" sz="2800" dirty="0">
                <a:solidFill>
                  <a:srgbClr val="FFC000"/>
                </a:solidFill>
              </a:rPr>
              <a:t> </a:t>
            </a:r>
            <a:r>
              <a:rPr lang="en-US" sz="2800" dirty="0" err="1">
                <a:solidFill>
                  <a:srgbClr val="FFC000"/>
                </a:solidFill>
              </a:rPr>
              <a:t>ada</a:t>
            </a:r>
            <a:r>
              <a:rPr lang="en-US" sz="2800" dirty="0">
                <a:solidFill>
                  <a:srgbClr val="FFC000"/>
                </a:solidFill>
              </a:rPr>
              <a:t> </a:t>
            </a:r>
            <a:r>
              <a:rPr lang="en-US" sz="2800" dirty="0" err="1">
                <a:solidFill>
                  <a:srgbClr val="FFC000"/>
                </a:solidFill>
              </a:rPr>
              <a:t>arah</a:t>
            </a:r>
            <a:r>
              <a:rPr lang="en-US" sz="2800" dirty="0">
                <a:solidFill>
                  <a:srgbClr val="FFC000"/>
                </a:solidFill>
              </a:rPr>
              <a:t> yang </a:t>
            </a:r>
            <a:r>
              <a:rPr lang="en-US" sz="2800" dirty="0" err="1">
                <a:solidFill>
                  <a:srgbClr val="FFC000"/>
                </a:solidFill>
              </a:rPr>
              <a:t>jelas</a:t>
            </a:r>
            <a:r>
              <a:rPr lang="en-US" sz="2800" dirty="0">
                <a:solidFill>
                  <a:srgbClr val="FFC000"/>
                </a:solidFill>
              </a:rPr>
              <a:t> </a:t>
            </a:r>
            <a:r>
              <a:rPr lang="en-US" sz="2800" dirty="0" err="1">
                <a:solidFill>
                  <a:srgbClr val="FFC000"/>
                </a:solidFill>
              </a:rPr>
              <a:t>dari</a:t>
            </a:r>
            <a:r>
              <a:rPr lang="en-US" sz="2800" dirty="0">
                <a:solidFill>
                  <a:srgbClr val="FFC000"/>
                </a:solidFill>
              </a:rPr>
              <a:t> </a:t>
            </a:r>
            <a:r>
              <a:rPr lang="en-US" sz="2800" dirty="0" err="1">
                <a:solidFill>
                  <a:srgbClr val="FFC000"/>
                </a:solidFill>
              </a:rPr>
              <a:t>kasus</a:t>
            </a:r>
            <a:r>
              <a:rPr lang="en-US" sz="2800" dirty="0">
                <a:solidFill>
                  <a:srgbClr val="FFC000"/>
                </a:solidFill>
              </a:rPr>
              <a:t>?</a:t>
            </a:r>
          </a:p>
          <a:p>
            <a:pPr>
              <a:buFont typeface="Arial" pitchFamily="34" charset="0"/>
              <a:buChar char="•"/>
              <a:defRPr/>
            </a:pPr>
            <a:r>
              <a:rPr lang="en-US" sz="2800" dirty="0" err="1">
                <a:solidFill>
                  <a:srgbClr val="FFC000"/>
                </a:solidFill>
              </a:rPr>
              <a:t>Kasus</a:t>
            </a:r>
            <a:r>
              <a:rPr lang="en-US" sz="2800" dirty="0">
                <a:solidFill>
                  <a:srgbClr val="FFC000"/>
                </a:solidFill>
              </a:rPr>
              <a:t> </a:t>
            </a:r>
            <a:r>
              <a:rPr lang="en-US" sz="2800" dirty="0" err="1">
                <a:solidFill>
                  <a:srgbClr val="FFC000"/>
                </a:solidFill>
              </a:rPr>
              <a:t>terlalu</a:t>
            </a:r>
            <a:r>
              <a:rPr lang="en-US" sz="2800" dirty="0">
                <a:solidFill>
                  <a:srgbClr val="FFC000"/>
                </a:solidFill>
              </a:rPr>
              <a:t> </a:t>
            </a:r>
            <a:r>
              <a:rPr lang="en-US" sz="2800" dirty="0" err="1">
                <a:solidFill>
                  <a:srgbClr val="FFC000"/>
                </a:solidFill>
              </a:rPr>
              <a:t>pendek</a:t>
            </a:r>
            <a:r>
              <a:rPr lang="en-US" sz="2800" dirty="0">
                <a:solidFill>
                  <a:srgbClr val="FFC000"/>
                </a:solidFill>
              </a:rPr>
              <a:t>, </a:t>
            </a:r>
            <a:r>
              <a:rPr lang="en-US" sz="2800" dirty="0" err="1">
                <a:solidFill>
                  <a:srgbClr val="FFC000"/>
                </a:solidFill>
              </a:rPr>
              <a:t>tidak</a:t>
            </a:r>
            <a:r>
              <a:rPr lang="en-US" sz="2800" dirty="0">
                <a:solidFill>
                  <a:srgbClr val="FFC000"/>
                </a:solidFill>
              </a:rPr>
              <a:t> </a:t>
            </a:r>
            <a:r>
              <a:rPr lang="en-US" sz="2800" dirty="0" err="1">
                <a:solidFill>
                  <a:srgbClr val="FFC000"/>
                </a:solidFill>
              </a:rPr>
              <a:t>lengkap</a:t>
            </a:r>
            <a:endParaRPr lang="en-US" sz="2800" dirty="0">
              <a:solidFill>
                <a:srgbClr val="FFC000"/>
              </a:solidFill>
            </a:endParaRPr>
          </a:p>
          <a:p>
            <a:pPr>
              <a:buFont typeface="Arial" pitchFamily="34" charset="0"/>
              <a:buChar char="•"/>
              <a:defRPr/>
            </a:pPr>
            <a:endParaRPr lang="en-US" sz="2800" dirty="0"/>
          </a:p>
        </p:txBody>
      </p:sp>
    </p:spTree>
    <p:extLst>
      <p:ext uri="{BB962C8B-B14F-4D97-AF65-F5344CB8AC3E}">
        <p14:creationId xmlns:p14="http://schemas.microsoft.com/office/powerpoint/2010/main" val="1418199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ontent Placeholder 2"/>
          <p:cNvSpPr>
            <a:spLocks noGrp="1"/>
          </p:cNvSpPr>
          <p:nvPr>
            <p:ph idx="1"/>
          </p:nvPr>
        </p:nvSpPr>
        <p:spPr>
          <a:xfrm>
            <a:off x="457200" y="457200"/>
            <a:ext cx="8229600" cy="5668963"/>
          </a:xfrm>
        </p:spPr>
        <p:txBody>
          <a:bodyPr/>
          <a:lstStyle/>
          <a:p>
            <a:r>
              <a:rPr lang="en-US" sz="2400" smtClean="0">
                <a:ea typeface="ヒラギノ角ゴ Pro W3"/>
                <a:cs typeface="ヒラギノ角ゴ Pro W3"/>
              </a:rPr>
              <a:t>Ny TR, 46  tahun dirawat di Rumah Sakit </a:t>
            </a:r>
            <a:r>
              <a:rPr lang="en-US" sz="2400" b="1" i="1" smtClean="0">
                <a:ea typeface="ヒラギノ角ゴ Pro W3"/>
                <a:cs typeface="ヒラギノ角ゴ Pro W3"/>
              </a:rPr>
              <a:t>Cepat Sehat </a:t>
            </a:r>
            <a:r>
              <a:rPr lang="en-US" sz="2400" smtClean="0">
                <a:ea typeface="ヒラギノ角ゴ Pro W3"/>
                <a:cs typeface="ヒラギノ角ゴ Pro W3"/>
              </a:rPr>
              <a:t>dengan riwayat multiple trauma akibat kecelakaan lalulintas. Terdapat fraktur humerus dextra post ORIF (open reduction internal fixation),  post amputasi jari manis dan saat ini (hari ke 50) terpasang external fixation untuk stabilisasi fraktur tibia fibula sinistra dengan bone loss dan fraktur terbuka. </a:t>
            </a:r>
            <a:r>
              <a:rPr lang="fi-FI" sz="2400" smtClean="0">
                <a:ea typeface="ヒラギノ角ゴ Pro W3"/>
                <a:cs typeface="ヒラギノ角ゴ Pro W3"/>
              </a:rPr>
              <a:t>Keluhan saat ini adalah nyeri hebat, terutama pada tungkai kirinya. Mengatakan”para suster tidak mengerti betapa sakitnya saya.” Tungkai  kiri terlihat mengecil, kondisi luka terbuka menembus tulang, infeksi minimal. </a:t>
            </a:r>
            <a:endParaRPr lang="en-US" sz="2400" smtClean="0">
              <a:ea typeface="ヒラギノ角ゴ Pro W3"/>
              <a:cs typeface="ヒラギノ角ゴ Pro W3"/>
            </a:endParaRPr>
          </a:p>
          <a:p>
            <a:endParaRPr lang="en-US" smtClean="0">
              <a:ea typeface="ヒラギノ角ゴ Pro W3"/>
              <a:cs typeface="ヒラギノ角ゴ Pro W3"/>
            </a:endParaRPr>
          </a:p>
        </p:txBody>
      </p:sp>
      <p:sp>
        <p:nvSpPr>
          <p:cNvPr id="64516" name="Rectangle 4"/>
          <p:cNvSpPr>
            <a:spLocks noChangeArrowheads="1"/>
          </p:cNvSpPr>
          <p:nvPr/>
        </p:nvSpPr>
        <p:spPr bwMode="auto">
          <a:xfrm>
            <a:off x="533400" y="4876800"/>
            <a:ext cx="8153400" cy="1600200"/>
          </a:xfrm>
          <a:prstGeom prst="rect">
            <a:avLst/>
          </a:prstGeom>
          <a:solidFill>
            <a:schemeClr val="accent1"/>
          </a:solidFill>
          <a:ln w="9525">
            <a:solidFill>
              <a:schemeClr val="tx1"/>
            </a:solidFill>
            <a:miter lim="800000"/>
            <a:headEnd/>
            <a:tailEnd/>
          </a:ln>
        </p:spPr>
        <p:txBody>
          <a:bodyPr wrap="none" anchor="ctr"/>
          <a:lstStyle/>
          <a:p>
            <a:r>
              <a:rPr lang="en-GB"/>
              <a:t>Kesan Kasus Ini?:</a:t>
            </a:r>
          </a:p>
          <a:p>
            <a:pPr>
              <a:buFontTx/>
              <a:buChar char="•"/>
            </a:pPr>
            <a:r>
              <a:rPr lang="en-GB"/>
              <a:t>Kasus terlalu panjang  dan terlalu kompleks</a:t>
            </a:r>
          </a:p>
          <a:p>
            <a:pPr>
              <a:buFontTx/>
              <a:buChar char="•"/>
            </a:pPr>
            <a:r>
              <a:rPr lang="en-GB"/>
              <a:t>Bahasa tidak efisien</a:t>
            </a:r>
          </a:p>
          <a:p>
            <a:pPr>
              <a:buFontTx/>
              <a:buChar char="•"/>
            </a:pPr>
            <a:r>
              <a:rPr lang="en-GB"/>
              <a:t>Hubungan antara diagnosa medik dan keluhan pasien terlalu kompleks</a:t>
            </a:r>
          </a:p>
          <a:p>
            <a:pPr>
              <a:buFontTx/>
              <a:buChar char="•"/>
            </a:pPr>
            <a:r>
              <a:rPr lang="en-GB"/>
              <a:t>Arah kasus menjadi tidak fokus</a:t>
            </a:r>
            <a:endParaRPr lang="en-US"/>
          </a:p>
        </p:txBody>
      </p:sp>
    </p:spTree>
    <p:extLst>
      <p:ext uri="{BB962C8B-B14F-4D97-AF65-F5344CB8AC3E}">
        <p14:creationId xmlns:p14="http://schemas.microsoft.com/office/powerpoint/2010/main" val="12578993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4516"/>
                                        </p:tgtEl>
                                        <p:attrNameLst>
                                          <p:attrName>style.visibility</p:attrName>
                                        </p:attrNameLst>
                                      </p:cBhvr>
                                      <p:to>
                                        <p:strVal val="visible"/>
                                      </p:to>
                                    </p:set>
                                    <p:animEffect transition="in" filter="checkerboard(across)">
                                      <p:cBhvr>
                                        <p:cTn id="7" dur="500"/>
                                        <p:tgtEl>
                                          <p:spTgt spid="64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idx="4294967295"/>
          </p:nvPr>
        </p:nvSpPr>
        <p:spPr>
          <a:xfrm>
            <a:off x="301752" y="228600"/>
            <a:ext cx="8534400" cy="1447800"/>
          </a:xfrm>
        </p:spPr>
        <p:txBody>
          <a:bodyPr/>
          <a:lstStyle/>
          <a:p>
            <a:r>
              <a:rPr lang="en-GB" dirty="0" err="1" smtClean="0">
                <a:solidFill>
                  <a:srgbClr val="7030A0"/>
                </a:solidFill>
              </a:rPr>
              <a:t>Pertanyaan</a:t>
            </a:r>
            <a:r>
              <a:rPr lang="en-GB" dirty="0" smtClean="0">
                <a:solidFill>
                  <a:srgbClr val="7030A0"/>
                </a:solidFill>
              </a:rPr>
              <a:t> (LEAD IN)</a:t>
            </a:r>
            <a:r>
              <a:rPr lang="en-GB" dirty="0" smtClean="0"/>
              <a:t> </a:t>
            </a:r>
            <a:endParaRPr lang="en-US" dirty="0" smtClean="0"/>
          </a:p>
        </p:txBody>
      </p:sp>
      <p:graphicFrame>
        <p:nvGraphicFramePr>
          <p:cNvPr id="212995" name="Group 3"/>
          <p:cNvGraphicFramePr>
            <a:graphicFrameLocks noGrp="1"/>
          </p:cNvGraphicFramePr>
          <p:nvPr>
            <p:ph idx="4294967295"/>
          </p:nvPr>
        </p:nvGraphicFramePr>
        <p:xfrm>
          <a:off x="457200" y="1935163"/>
          <a:ext cx="8229600" cy="3795714"/>
        </p:xfrm>
        <a:graphic>
          <a:graphicData uri="http://schemas.openxmlformats.org/drawingml/2006/table">
            <a:tbl>
              <a:tblPr/>
              <a:tblGrid>
                <a:gridCol w="6248400"/>
                <a:gridCol w="990600"/>
                <a:gridCol w="990600"/>
              </a:tblGrid>
              <a:tr h="503238">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Ya </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Tdk</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8550">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Diawali dengan kalimat tanya dan diakhiri dengan tanda tanya</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696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Bahasa fokus dan tidak ambugue </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696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Menghubungkan kasus dan pilihan jawaban </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066800"/>
          </a:xfrm>
        </p:spPr>
        <p:txBody>
          <a:bodyPr>
            <a:normAutofit fontScale="90000"/>
          </a:bodyPr>
          <a:lstStyle/>
          <a:p>
            <a:r>
              <a:rPr lang="nl-NL" b="1" dirty="0"/>
              <a:t>Evaluasi </a:t>
            </a:r>
            <a:r>
              <a:rPr lang="nl-NL" b="1" i="1" dirty="0"/>
              <a:t>Lead in Question</a:t>
            </a:r>
            <a:r>
              <a:rPr lang="nl-NL" b="1" dirty="0"/>
              <a:t>:</a:t>
            </a:r>
            <a:r>
              <a:rPr lang="en-US" dirty="0"/>
              <a:t/>
            </a:r>
            <a:br>
              <a:rPr lang="en-US" dirty="0"/>
            </a:br>
            <a:endParaRPr lang="en-US" dirty="0"/>
          </a:p>
        </p:txBody>
      </p:sp>
      <p:sp>
        <p:nvSpPr>
          <p:cNvPr id="3" name="Content Placeholder 2"/>
          <p:cNvSpPr>
            <a:spLocks noGrp="1"/>
          </p:cNvSpPr>
          <p:nvPr>
            <p:ph sz="quarter" idx="1"/>
          </p:nvPr>
        </p:nvSpPr>
        <p:spPr/>
        <p:txBody>
          <a:bodyPr/>
          <a:lstStyle/>
          <a:p>
            <a:pPr lvl="0"/>
            <a:r>
              <a:rPr lang="nl-NL" dirty="0"/>
              <a:t>Apakah dibuat dengan kalimat tanya?</a:t>
            </a:r>
            <a:endParaRPr lang="en-US" dirty="0"/>
          </a:p>
          <a:p>
            <a:pPr lvl="0"/>
            <a:r>
              <a:rPr lang="nl-NL" dirty="0"/>
              <a:t>Apakah telah dihindari menanyakan tentang opini?</a:t>
            </a:r>
            <a:endParaRPr lang="en-US" dirty="0"/>
          </a:p>
          <a:p>
            <a:pPr lvl="0"/>
            <a:r>
              <a:rPr lang="nl-NL" dirty="0"/>
              <a:t>Apakah pertanyaan berhubungan dengan  stem?</a:t>
            </a:r>
            <a:endParaRPr lang="en-US" dirty="0"/>
          </a:p>
          <a:p>
            <a:pPr lvl="0"/>
            <a:r>
              <a:rPr lang="nl-NL" dirty="0"/>
              <a:t>Apakah telah dihindari penggunaan kata “kecuali”?</a:t>
            </a:r>
            <a:endParaRPr lang="en-US" dirty="0"/>
          </a:p>
          <a:p>
            <a:pPr>
              <a:buNone/>
            </a:pPr>
            <a:r>
              <a:rPr lang="nl-NL" dirty="0"/>
              <a:t> </a:t>
            </a:r>
            <a:endParaRPr lang="en-US" dirty="0"/>
          </a:p>
          <a:p>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smtClean="0">
                <a:ea typeface="ヒラギノ角ゴ Pro W3"/>
                <a:cs typeface="ヒラギノ角ゴ Pro W3"/>
              </a:rPr>
              <a:t>Contoh Pertanyaan yang Kurang tepat</a:t>
            </a:r>
          </a:p>
        </p:txBody>
      </p:sp>
      <p:sp>
        <p:nvSpPr>
          <p:cNvPr id="66563" name="Content Placeholder 2"/>
          <p:cNvSpPr>
            <a:spLocks noGrp="1"/>
          </p:cNvSpPr>
          <p:nvPr>
            <p:ph idx="1"/>
          </p:nvPr>
        </p:nvSpPr>
        <p:spPr/>
        <p:txBody>
          <a:bodyPr/>
          <a:lstStyle/>
          <a:p>
            <a:r>
              <a:rPr lang="en-US" smtClean="0">
                <a:ea typeface="ヒラギノ角ゴ Pro W3"/>
                <a:cs typeface="ヒラギノ角ゴ Pro W3"/>
              </a:rPr>
              <a:t>Penyebab klien tidak bisa BAB sejak masuk kemungkinan disebabkan oleh:</a:t>
            </a:r>
          </a:p>
          <a:p>
            <a:r>
              <a:rPr lang="en-GB" smtClean="0">
                <a:solidFill>
                  <a:srgbClr val="FFFF00"/>
                </a:solidFill>
                <a:ea typeface="ヒラギノ角ゴ Pro W3"/>
                <a:cs typeface="ヒラギノ角ゴ Pro W3"/>
              </a:rPr>
              <a:t>Apakah penyebab klien tidak bisa BAB?</a:t>
            </a:r>
            <a:endParaRPr lang="en-US" smtClean="0">
              <a:solidFill>
                <a:srgbClr val="FFFF00"/>
              </a:solidFill>
              <a:ea typeface="ヒラギノ角ゴ Pro W3"/>
              <a:cs typeface="ヒラギノ角ゴ Pro W3"/>
            </a:endParaRPr>
          </a:p>
          <a:p>
            <a:endParaRPr lang="en-US" smtClean="0">
              <a:solidFill>
                <a:srgbClr val="FFFF00"/>
              </a:solidFill>
              <a:ea typeface="ヒラギノ角ゴ Pro W3"/>
              <a:cs typeface="ヒラギノ角ゴ Pro W3"/>
            </a:endParaRPr>
          </a:p>
          <a:p>
            <a:r>
              <a:rPr lang="en-US" smtClean="0">
                <a:ea typeface="ヒラギノ角ゴ Pro W3"/>
                <a:cs typeface="ヒラギノ角ゴ Pro W3"/>
              </a:rPr>
              <a:t>Dari kasus diatas terdapat …….. masalah utama </a:t>
            </a:r>
          </a:p>
          <a:p>
            <a:r>
              <a:rPr lang="en-GB" smtClean="0">
                <a:solidFill>
                  <a:srgbClr val="FFFF00"/>
                </a:solidFill>
                <a:ea typeface="ヒラギノ角ゴ Pro W3"/>
                <a:cs typeface="ヒラギノ角ゴ Pro W3"/>
              </a:rPr>
              <a:t>Manakah masalah utama pada kasus diatas?</a:t>
            </a:r>
            <a:endParaRPr lang="en-US" smtClean="0">
              <a:solidFill>
                <a:srgbClr val="FFFF00"/>
              </a:solidFill>
              <a:ea typeface="ヒラギノ角ゴ Pro W3"/>
              <a:cs typeface="ヒラギノ角ゴ Pro W3"/>
            </a:endParaRPr>
          </a:p>
        </p:txBody>
      </p:sp>
    </p:spTree>
    <p:extLst>
      <p:ext uri="{BB962C8B-B14F-4D97-AF65-F5344CB8AC3E}">
        <p14:creationId xmlns:p14="http://schemas.microsoft.com/office/powerpoint/2010/main" val="7036283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66563">
                                            <p:txEl>
                                              <p:pRg st="1" end="1"/>
                                            </p:txEl>
                                          </p:spTgt>
                                        </p:tgtEl>
                                        <p:attrNameLst>
                                          <p:attrName>style.visibility</p:attrName>
                                        </p:attrNameLst>
                                      </p:cBhvr>
                                      <p:to>
                                        <p:strVal val="visible"/>
                                      </p:to>
                                    </p:set>
                                    <p:animEffect transition="in" filter="box(in)">
                                      <p:cBhvr>
                                        <p:cTn id="7" dur="500"/>
                                        <p:tgtEl>
                                          <p:spTgt spid="665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66563">
                                            <p:txEl>
                                              <p:pRg st="4" end="4"/>
                                            </p:txEl>
                                          </p:spTgt>
                                        </p:tgtEl>
                                        <p:attrNameLst>
                                          <p:attrName>style.visibility</p:attrName>
                                        </p:attrNameLst>
                                      </p:cBhvr>
                                      <p:to>
                                        <p:strVal val="visible"/>
                                      </p:to>
                                    </p:set>
                                    <p:anim calcmode="lin" valueType="num">
                                      <p:cBhvr additive="base">
                                        <p:cTn id="12" dur="500" fill="hold"/>
                                        <p:tgtEl>
                                          <p:spTgt spid="66563">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656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r>
              <a:rPr lang="en-US" smtClean="0">
                <a:ea typeface="ヒラギノ角ゴ Pro W3"/>
                <a:cs typeface="ヒラギノ角ゴ Pro W3"/>
              </a:rPr>
              <a:t>Tip !</a:t>
            </a:r>
          </a:p>
        </p:txBody>
      </p:sp>
      <p:sp>
        <p:nvSpPr>
          <p:cNvPr id="76803" name="Content Placeholder 2"/>
          <p:cNvSpPr>
            <a:spLocks noGrp="1"/>
          </p:cNvSpPr>
          <p:nvPr>
            <p:ph idx="1"/>
          </p:nvPr>
        </p:nvSpPr>
        <p:spPr/>
        <p:txBody>
          <a:bodyPr/>
          <a:lstStyle/>
          <a:p>
            <a:r>
              <a:rPr lang="en-US" smtClean="0">
                <a:ea typeface="ヒラギノ角ゴ Pro W3"/>
                <a:cs typeface="ヒラギノ角ゴ Pro W3"/>
              </a:rPr>
              <a:t>Vignette / kasus dianggap berfungsi jika tanpa vignete, pertanyaan tidak berfungsi dengan jelas</a:t>
            </a:r>
          </a:p>
          <a:p>
            <a:endParaRPr lang="en-US" smtClean="0">
              <a:ea typeface="ヒラギノ角ゴ Pro W3"/>
              <a:cs typeface="ヒラギノ角ゴ Pro W3"/>
            </a:endParaRPr>
          </a:p>
          <a:p>
            <a:r>
              <a:rPr lang="en-US" smtClean="0">
                <a:ea typeface="ヒラギノ角ゴ Pro W3"/>
                <a:cs typeface="ヒラギノ角ゴ Pro W3"/>
              </a:rPr>
              <a:t>Pertanyaan baik, terlihat bila peserta  kompeten bisa menebak jawaban tanpa melihat pilihan jawaban</a:t>
            </a:r>
          </a:p>
        </p:txBody>
      </p:sp>
    </p:spTree>
    <p:extLst>
      <p:ext uri="{BB962C8B-B14F-4D97-AF65-F5344CB8AC3E}">
        <p14:creationId xmlns:p14="http://schemas.microsoft.com/office/powerpoint/2010/main" val="41732640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GB" smtClean="0">
                <a:solidFill>
                  <a:schemeClr val="bg1"/>
                </a:solidFill>
                <a:ea typeface="ヒラギノ角ゴ Pro W3"/>
                <a:cs typeface="ヒラギノ角ゴ Pro W3"/>
              </a:rPr>
              <a:t>Controh kasus tidak berfungsi</a:t>
            </a:r>
            <a:endParaRPr lang="en-US" smtClean="0">
              <a:solidFill>
                <a:schemeClr val="bg1"/>
              </a:solidFill>
              <a:ea typeface="ヒラギノ角ゴ Pro W3"/>
              <a:cs typeface="ヒラギノ角ゴ Pro W3"/>
            </a:endParaRPr>
          </a:p>
        </p:txBody>
      </p:sp>
      <p:sp>
        <p:nvSpPr>
          <p:cNvPr id="77827" name="Rectangle 3"/>
          <p:cNvSpPr>
            <a:spLocks noGrp="1" noChangeArrowheads="1"/>
          </p:cNvSpPr>
          <p:nvPr>
            <p:ph type="body" idx="1"/>
          </p:nvPr>
        </p:nvSpPr>
        <p:spPr/>
        <p:txBody>
          <a:bodyPr/>
          <a:lstStyle/>
          <a:p>
            <a:r>
              <a:rPr lang="fi-FI" smtClean="0">
                <a:ea typeface="ヒラギノ角ゴ Pro W3"/>
                <a:cs typeface="ヒラギノ角ゴ Pro W3"/>
              </a:rPr>
              <a:t>Seorang anak usia 13 bulan dengan berat badan 15 kg masuk rumah sakit untuk dirawat dengan diagnosa typhoid. Anak tidak mau makan dan minum. Suhu tubuh 38,8C. Sesuai order dokter, anak tersebut dipasang infus.</a:t>
            </a:r>
          </a:p>
          <a:p>
            <a:r>
              <a:rPr lang="fi-FI" i="1" smtClean="0">
                <a:solidFill>
                  <a:srgbClr val="FFFF00"/>
                </a:solidFill>
                <a:ea typeface="ヒラギノ角ゴ Pro W3"/>
                <a:cs typeface="ヒラギノ角ゴ Pro W3"/>
              </a:rPr>
              <a:t>Bagimanakah cara fiksasi infus yang tepat untuk anak diatas?</a:t>
            </a:r>
            <a:r>
              <a:rPr lang="fi-FI" smtClean="0">
                <a:solidFill>
                  <a:schemeClr val="tx1"/>
                </a:solidFill>
                <a:ea typeface="ヒラギノ角ゴ Pro W3"/>
                <a:cs typeface="ヒラギノ角ゴ Pro W3"/>
              </a:rPr>
              <a:t> </a:t>
            </a:r>
            <a:endParaRPr lang="en-US" smtClean="0">
              <a:solidFill>
                <a:schemeClr val="tx1"/>
              </a:solidFill>
              <a:ea typeface="ヒラギノ角ゴ Pro W3"/>
              <a:cs typeface="ヒラギノ角ゴ Pro W3"/>
            </a:endParaRPr>
          </a:p>
        </p:txBody>
      </p:sp>
      <p:sp>
        <p:nvSpPr>
          <p:cNvPr id="6" name="Flowchart: Process 5"/>
          <p:cNvSpPr/>
          <p:nvPr/>
        </p:nvSpPr>
        <p:spPr>
          <a:xfrm>
            <a:off x="457200" y="1524000"/>
            <a:ext cx="7924800" cy="2133600"/>
          </a:xfrm>
          <a:prstGeom prst="flowChartProcess">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34416952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2"/>
          <p:cNvSpPr>
            <a:spLocks noGrp="1"/>
          </p:cNvSpPr>
          <p:nvPr>
            <p:ph idx="1"/>
          </p:nvPr>
        </p:nvSpPr>
        <p:spPr>
          <a:xfrm>
            <a:off x="228600" y="609600"/>
            <a:ext cx="8686800" cy="5562600"/>
          </a:xfrm>
        </p:spPr>
        <p:txBody>
          <a:bodyPr/>
          <a:lstStyle/>
          <a:p>
            <a:pPr algn="just"/>
            <a:r>
              <a:rPr lang="id-ID" sz="2400" smtClean="0">
                <a:ea typeface="ヒラギノ角ゴ Pro W3"/>
                <a:cs typeface="ヒラギノ角ゴ Pro W3"/>
              </a:rPr>
              <a:t>Seorang laki-laki usia 50 tahun dibawa keruang gawat darura</a:t>
            </a:r>
            <a:r>
              <a:rPr lang="en-US" sz="2400" smtClean="0">
                <a:ea typeface="ヒラギノ角ゴ Pro W3"/>
                <a:cs typeface="ヒラギノ角ゴ Pro W3"/>
              </a:rPr>
              <a:t>t </a:t>
            </a:r>
            <a:r>
              <a:rPr lang="id-ID" sz="2400" smtClean="0">
                <a:ea typeface="ヒラギノ角ゴ Pro W3"/>
                <a:cs typeface="ヒラギノ角ゴ Pro W3"/>
              </a:rPr>
              <a:t>karena kecelakaan dengan luka terbuka pada tibia sinistra disertai perdarahan</a:t>
            </a:r>
            <a:r>
              <a:rPr lang="en-US" sz="2400" smtClean="0">
                <a:ea typeface="ヒラギノ角ゴ Pro W3"/>
                <a:cs typeface="ヒラギノ角ゴ Pro W3"/>
              </a:rPr>
              <a:t> dan terpasang bidai</a:t>
            </a:r>
            <a:r>
              <a:rPr lang="id-ID" sz="2400" smtClean="0">
                <a:ea typeface="ヒラギノ角ゴ Pro W3"/>
                <a:cs typeface="ヒラギノ角ゴ Pro W3"/>
              </a:rPr>
              <a:t>. </a:t>
            </a:r>
            <a:r>
              <a:rPr lang="en-US" sz="2400" smtClean="0">
                <a:ea typeface="ヒラギノ角ゴ Pro W3"/>
                <a:cs typeface="ヒラギノ角ゴ Pro W3"/>
              </a:rPr>
              <a:t>Hasil </a:t>
            </a:r>
            <a:r>
              <a:rPr lang="id-ID" sz="2400" smtClean="0">
                <a:ea typeface="ヒラギノ角ゴ Pro W3"/>
                <a:cs typeface="ヒラギノ角ゴ Pro W3"/>
              </a:rPr>
              <a:t>pemeriksaan  </a:t>
            </a:r>
            <a:r>
              <a:rPr lang="en-US" sz="2400" smtClean="0">
                <a:ea typeface="ヒラギノ角ゴ Pro W3"/>
                <a:cs typeface="ヒラギノ角ゴ Pro W3"/>
              </a:rPr>
              <a:t> tampak  gelisah dan </a:t>
            </a:r>
            <a:r>
              <a:rPr lang="id-ID" sz="2400" smtClean="0">
                <a:ea typeface="ヒラギノ角ゴ Pro W3"/>
                <a:cs typeface="ヒラギノ角ゴ Pro W3"/>
              </a:rPr>
              <a:t>kesakitan</a:t>
            </a:r>
            <a:r>
              <a:rPr lang="en-US" sz="2400" smtClean="0">
                <a:ea typeface="ヒラギノ角ゴ Pro W3"/>
                <a:cs typeface="ヒラギノ角ゴ Pro W3"/>
              </a:rPr>
              <a:t>,</a:t>
            </a:r>
            <a:r>
              <a:rPr lang="id-ID" sz="2400" smtClean="0">
                <a:ea typeface="ヒラギノ角ゴ Pro W3"/>
                <a:cs typeface="ヒラギノ角ゴ Pro W3"/>
              </a:rPr>
              <a:t>  skala </a:t>
            </a:r>
            <a:r>
              <a:rPr lang="en-US" sz="2400" smtClean="0">
                <a:ea typeface="ヒラギノ角ゴ Pro W3"/>
                <a:cs typeface="ヒラギノ角ゴ Pro W3"/>
              </a:rPr>
              <a:t>6-7, </a:t>
            </a:r>
            <a:r>
              <a:rPr lang="id-ID" sz="2400" smtClean="0">
                <a:ea typeface="ヒラギノ角ゴ Pro W3"/>
                <a:cs typeface="ヒラギノ角ゴ Pro W3"/>
              </a:rPr>
              <a:t>diaphoresis</a:t>
            </a:r>
            <a:r>
              <a:rPr lang="en-US" sz="2400" smtClean="0">
                <a:ea typeface="ヒラギノ角ゴ Pro W3"/>
                <a:cs typeface="ヒラギノ角ゴ Pro W3"/>
              </a:rPr>
              <a:t>. T</a:t>
            </a:r>
            <a:r>
              <a:rPr lang="id-ID" sz="2400" smtClean="0">
                <a:ea typeface="ヒラギノ角ゴ Pro W3"/>
                <a:cs typeface="ヒラギノ角ゴ Pro W3"/>
              </a:rPr>
              <a:t>ekanan darah 110/80 mmHg, </a:t>
            </a:r>
            <a:r>
              <a:rPr lang="en-US" sz="2400" smtClean="0">
                <a:ea typeface="ヒラギノ角ゴ Pro W3"/>
                <a:cs typeface="ヒラギノ角ゴ Pro W3"/>
              </a:rPr>
              <a:t>frekuensi </a:t>
            </a:r>
            <a:r>
              <a:rPr lang="id-ID" sz="2400" smtClean="0">
                <a:ea typeface="ヒラギノ角ゴ Pro W3"/>
                <a:cs typeface="ヒラギノ角ゴ Pro W3"/>
              </a:rPr>
              <a:t>nadi 110</a:t>
            </a:r>
            <a:r>
              <a:rPr lang="en-US" sz="2400" smtClean="0">
                <a:ea typeface="ヒラギノ角ゴ Pro W3"/>
                <a:cs typeface="ヒラギノ角ゴ Pro W3"/>
              </a:rPr>
              <a:t> </a:t>
            </a:r>
            <a:r>
              <a:rPr lang="id-ID" sz="2400" smtClean="0">
                <a:ea typeface="ヒラギノ角ゴ Pro W3"/>
                <a:cs typeface="ヒラギノ角ゴ Pro W3"/>
              </a:rPr>
              <a:t>X</a:t>
            </a:r>
            <a:r>
              <a:rPr lang="en-US" sz="2400" smtClean="0">
                <a:ea typeface="ヒラギノ角ゴ Pro W3"/>
                <a:cs typeface="ヒラギノ角ゴ Pro W3"/>
              </a:rPr>
              <a:t>/</a:t>
            </a:r>
            <a:r>
              <a:rPr lang="id-ID" sz="2400" smtClean="0">
                <a:ea typeface="ヒラギノ角ゴ Pro W3"/>
                <a:cs typeface="ヒラギノ角ゴ Pro W3"/>
              </a:rPr>
              <a:t>menit, </a:t>
            </a:r>
            <a:r>
              <a:rPr lang="en-US" sz="2400" smtClean="0">
                <a:ea typeface="ヒラギノ角ゴ Pro W3"/>
                <a:cs typeface="ヒラギノ角ゴ Pro W3"/>
              </a:rPr>
              <a:t>frekuensi napas  </a:t>
            </a:r>
            <a:r>
              <a:rPr lang="id-ID" sz="2400" smtClean="0">
                <a:ea typeface="ヒラギノ角ゴ Pro W3"/>
                <a:cs typeface="ヒラギノ角ゴ Pro W3"/>
              </a:rPr>
              <a:t> 28 X</a:t>
            </a:r>
            <a:r>
              <a:rPr lang="en-US" sz="2400" smtClean="0">
                <a:ea typeface="ヒラギノ角ゴ Pro W3"/>
                <a:cs typeface="ヒラギノ角ゴ Pro W3"/>
              </a:rPr>
              <a:t>/</a:t>
            </a:r>
            <a:r>
              <a:rPr lang="id-ID" sz="2400" smtClean="0">
                <a:ea typeface="ヒラギノ角ゴ Pro W3"/>
                <a:cs typeface="ヒラギノ角ゴ Pro W3"/>
              </a:rPr>
              <a:t>menit</a:t>
            </a:r>
            <a:r>
              <a:rPr lang="en-US" sz="2400" smtClean="0">
                <a:ea typeface="ヒラギノ角ゴ Pro W3"/>
                <a:cs typeface="ヒラギノ角ゴ Pro W3"/>
              </a:rPr>
              <a:t>. </a:t>
            </a:r>
          </a:p>
          <a:p>
            <a:pPr>
              <a:buFontTx/>
              <a:buNone/>
            </a:pPr>
            <a:endParaRPr lang="en-US" smtClean="0">
              <a:ea typeface="ヒラギノ角ゴ Pro W3"/>
              <a:cs typeface="ヒラギノ角ゴ Pro W3"/>
            </a:endParaRPr>
          </a:p>
          <a:p>
            <a:pPr>
              <a:buFontTx/>
              <a:buNone/>
            </a:pPr>
            <a:r>
              <a:rPr lang="en-US" smtClean="0">
                <a:ea typeface="ヒラギノ角ゴ Pro W3"/>
                <a:cs typeface="ヒラギノ角ゴ Pro W3"/>
              </a:rPr>
              <a:t>Pertanyaan :</a:t>
            </a:r>
          </a:p>
          <a:p>
            <a:r>
              <a:rPr lang="en-US" smtClean="0">
                <a:ea typeface="ヒラギノ角ゴ Pro W3"/>
                <a:cs typeface="ヒラギノ角ゴ Pro W3"/>
              </a:rPr>
              <a:t>Apakah saudara dapat menebak   arah pernyataan di atas?</a:t>
            </a:r>
          </a:p>
        </p:txBody>
      </p:sp>
    </p:spTree>
    <p:extLst>
      <p:ext uri="{BB962C8B-B14F-4D97-AF65-F5344CB8AC3E}">
        <p14:creationId xmlns:p14="http://schemas.microsoft.com/office/powerpoint/2010/main" val="9659389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533400"/>
            <a:ext cx="8686800" cy="5638800"/>
          </a:xfrm>
        </p:spPr>
        <p:txBody>
          <a:bodyPr>
            <a:normAutofit/>
          </a:bodyPr>
          <a:lstStyle/>
          <a:p>
            <a:pPr algn="just">
              <a:defRPr/>
            </a:pPr>
            <a:r>
              <a:rPr lang="id-ID" dirty="0"/>
              <a:t>Seorang laki-laki usia 50 tahun dibawa keruang gawat darura</a:t>
            </a:r>
            <a:r>
              <a:rPr lang="en-US" dirty="0"/>
              <a:t>t </a:t>
            </a:r>
            <a:r>
              <a:rPr lang="id-ID" dirty="0"/>
              <a:t>karena kecelakaan dengan luka terbuka pada tibia sinistra disertai perdarahan</a:t>
            </a:r>
            <a:r>
              <a:rPr lang="en-US" dirty="0"/>
              <a:t> </a:t>
            </a:r>
            <a:r>
              <a:rPr lang="en-US" dirty="0" err="1" smtClean="0"/>
              <a:t>hebat</a:t>
            </a:r>
            <a:r>
              <a:rPr lang="en-US" dirty="0" smtClean="0"/>
              <a:t> </a:t>
            </a:r>
            <a:r>
              <a:rPr lang="en-US" dirty="0" err="1" smtClean="0"/>
              <a:t>dan</a:t>
            </a:r>
            <a:r>
              <a:rPr lang="en-US" dirty="0" smtClean="0"/>
              <a:t> </a:t>
            </a:r>
            <a:r>
              <a:rPr lang="en-US" dirty="0" err="1" smtClean="0"/>
              <a:t>masih</a:t>
            </a:r>
            <a:r>
              <a:rPr lang="en-US" dirty="0" smtClean="0"/>
              <a:t> </a:t>
            </a:r>
            <a:r>
              <a:rPr lang="en-US" dirty="0" err="1" smtClean="0"/>
              <a:t>mengalir</a:t>
            </a:r>
            <a:r>
              <a:rPr lang="en-US" dirty="0" smtClean="0"/>
              <a:t> </a:t>
            </a:r>
            <a:r>
              <a:rPr lang="en-US" dirty="0" err="1" smtClean="0"/>
              <a:t>dan</a:t>
            </a:r>
            <a:r>
              <a:rPr lang="en-US" dirty="0" smtClean="0"/>
              <a:t> </a:t>
            </a:r>
            <a:r>
              <a:rPr lang="en-US" dirty="0" err="1" smtClean="0"/>
              <a:t>mengeluh</a:t>
            </a:r>
            <a:r>
              <a:rPr lang="en-US" dirty="0" smtClean="0"/>
              <a:t> </a:t>
            </a:r>
            <a:r>
              <a:rPr lang="en-US" dirty="0" err="1" smtClean="0"/>
              <a:t>kesakitan</a:t>
            </a:r>
            <a:r>
              <a:rPr lang="en-US" dirty="0" smtClean="0"/>
              <a:t>. </a:t>
            </a:r>
            <a:r>
              <a:rPr lang="id-ID" dirty="0" smtClean="0"/>
              <a:t> </a:t>
            </a:r>
            <a:r>
              <a:rPr lang="en-US" dirty="0" err="1"/>
              <a:t>Hasil</a:t>
            </a:r>
            <a:r>
              <a:rPr lang="en-US" dirty="0"/>
              <a:t> </a:t>
            </a:r>
            <a:r>
              <a:rPr lang="en-US" dirty="0" err="1" smtClean="0"/>
              <a:t>Pengkajian</a:t>
            </a:r>
            <a:r>
              <a:rPr lang="en-US" dirty="0" smtClean="0"/>
              <a:t> </a:t>
            </a:r>
            <a:r>
              <a:rPr lang="en-US" dirty="0" err="1" smtClean="0"/>
              <a:t>menunjukan</a:t>
            </a:r>
            <a:r>
              <a:rPr lang="en-US" dirty="0" smtClean="0"/>
              <a:t> :  T</a:t>
            </a:r>
            <a:r>
              <a:rPr lang="id-ID" dirty="0"/>
              <a:t>ekanan darah </a:t>
            </a:r>
            <a:r>
              <a:rPr lang="en-US" dirty="0" smtClean="0"/>
              <a:t>90/60</a:t>
            </a:r>
            <a:r>
              <a:rPr lang="id-ID" dirty="0" smtClean="0"/>
              <a:t> </a:t>
            </a:r>
            <a:r>
              <a:rPr lang="id-ID" dirty="0"/>
              <a:t>mmHg, </a:t>
            </a:r>
            <a:r>
              <a:rPr lang="en-US" dirty="0" err="1" smtClean="0"/>
              <a:t>frekuensi</a:t>
            </a:r>
            <a:r>
              <a:rPr lang="en-US" dirty="0" smtClean="0"/>
              <a:t> </a:t>
            </a:r>
            <a:r>
              <a:rPr lang="id-ID" dirty="0" smtClean="0"/>
              <a:t>nadi 110</a:t>
            </a:r>
            <a:r>
              <a:rPr lang="en-US" dirty="0" smtClean="0"/>
              <a:t> x/</a:t>
            </a:r>
            <a:r>
              <a:rPr lang="id-ID" dirty="0" smtClean="0"/>
              <a:t>menit</a:t>
            </a:r>
            <a:r>
              <a:rPr lang="id-ID" dirty="0"/>
              <a:t>, </a:t>
            </a:r>
            <a:r>
              <a:rPr lang="en-US" dirty="0" err="1" smtClean="0"/>
              <a:t>frekuensi</a:t>
            </a:r>
            <a:r>
              <a:rPr lang="en-US" dirty="0" smtClean="0"/>
              <a:t> </a:t>
            </a:r>
            <a:r>
              <a:rPr lang="en-US" dirty="0" err="1" smtClean="0"/>
              <a:t>napas</a:t>
            </a:r>
            <a:r>
              <a:rPr lang="en-US" dirty="0" smtClean="0"/>
              <a:t>  </a:t>
            </a:r>
            <a:r>
              <a:rPr lang="id-ID" dirty="0" smtClean="0"/>
              <a:t> </a:t>
            </a:r>
            <a:r>
              <a:rPr lang="id-ID" dirty="0"/>
              <a:t>28 </a:t>
            </a:r>
            <a:r>
              <a:rPr lang="id-ID" dirty="0" smtClean="0"/>
              <a:t>X</a:t>
            </a:r>
            <a:r>
              <a:rPr lang="en-US" dirty="0" smtClean="0"/>
              <a:t>/</a:t>
            </a:r>
            <a:r>
              <a:rPr lang="id-ID" dirty="0" smtClean="0"/>
              <a:t>menit</a:t>
            </a:r>
            <a:r>
              <a:rPr lang="en-US" dirty="0"/>
              <a:t>. </a:t>
            </a:r>
            <a:endParaRPr lang="en-US" dirty="0" smtClean="0"/>
          </a:p>
          <a:p>
            <a:pPr>
              <a:buFontTx/>
              <a:buNone/>
              <a:defRPr/>
            </a:pPr>
            <a:endParaRPr lang="en-US" dirty="0" smtClean="0"/>
          </a:p>
          <a:p>
            <a:pPr>
              <a:buFontTx/>
              <a:buNone/>
              <a:defRPr/>
            </a:pPr>
            <a:r>
              <a:rPr lang="en-US" dirty="0" err="1" smtClean="0"/>
              <a:t>Pertanyaan</a:t>
            </a:r>
            <a:r>
              <a:rPr lang="en-US" dirty="0" smtClean="0"/>
              <a:t> :</a:t>
            </a:r>
          </a:p>
          <a:p>
            <a:pPr>
              <a:defRPr/>
            </a:pPr>
            <a:r>
              <a:rPr lang="en-US" dirty="0" err="1" smtClean="0"/>
              <a:t>Apakah</a:t>
            </a:r>
            <a:r>
              <a:rPr lang="en-US" dirty="0" smtClean="0"/>
              <a:t> </a:t>
            </a:r>
            <a:r>
              <a:rPr lang="en-US" dirty="0" err="1" smtClean="0"/>
              <a:t>saudara</a:t>
            </a:r>
            <a:r>
              <a:rPr lang="en-US" dirty="0" smtClean="0"/>
              <a:t> </a:t>
            </a:r>
            <a:r>
              <a:rPr lang="en-US" dirty="0" err="1" smtClean="0"/>
              <a:t>dapat</a:t>
            </a:r>
            <a:r>
              <a:rPr lang="en-US" dirty="0" smtClean="0"/>
              <a:t> </a:t>
            </a:r>
            <a:r>
              <a:rPr lang="en-US" dirty="0" err="1" smtClean="0"/>
              <a:t>menebak</a:t>
            </a:r>
            <a:r>
              <a:rPr lang="en-US" dirty="0" smtClean="0"/>
              <a:t>   </a:t>
            </a:r>
            <a:r>
              <a:rPr lang="en-US" dirty="0" err="1" smtClean="0"/>
              <a:t>arah</a:t>
            </a:r>
            <a:r>
              <a:rPr lang="en-US" dirty="0" smtClean="0"/>
              <a:t> </a:t>
            </a:r>
            <a:r>
              <a:rPr lang="en-US" dirty="0" err="1" smtClean="0"/>
              <a:t>pernyataan</a:t>
            </a:r>
            <a:r>
              <a:rPr lang="en-US" dirty="0" smtClean="0"/>
              <a:t> </a:t>
            </a:r>
            <a:r>
              <a:rPr lang="en-US" dirty="0" err="1" smtClean="0"/>
              <a:t>di</a:t>
            </a:r>
            <a:r>
              <a:rPr lang="en-US" dirty="0" smtClean="0"/>
              <a:t> </a:t>
            </a:r>
            <a:r>
              <a:rPr lang="en-US" dirty="0" err="1" smtClean="0"/>
              <a:t>atas</a:t>
            </a:r>
            <a:r>
              <a:rPr lang="en-US" dirty="0" smtClean="0"/>
              <a:t>?</a:t>
            </a:r>
            <a:endParaRPr lang="en-US" dirty="0"/>
          </a:p>
        </p:txBody>
      </p:sp>
    </p:spTree>
    <p:extLst>
      <p:ext uri="{BB962C8B-B14F-4D97-AF65-F5344CB8AC3E}">
        <p14:creationId xmlns:p14="http://schemas.microsoft.com/office/powerpoint/2010/main" val="1605537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457200" y="476250"/>
            <a:ext cx="8229600" cy="5976938"/>
          </a:xfrm>
        </p:spPr>
        <p:txBody>
          <a:bodyPr/>
          <a:lstStyle/>
          <a:p>
            <a:pPr marL="0" indent="0" algn="just">
              <a:buFont typeface="Wingdings 2" pitchFamily="18" charset="2"/>
              <a:buNone/>
            </a:pPr>
            <a:r>
              <a:rPr lang="id-ID" sz="2400" smtClean="0">
                <a:latin typeface="Times New Roman" pitchFamily="18" charset="0"/>
                <a:ea typeface="ヒラギノ角ゴ Pro W3"/>
                <a:cs typeface="Times New Roman" pitchFamily="18" charset="0"/>
              </a:rPr>
              <a:t>Seorang </a:t>
            </a:r>
            <a:r>
              <a:rPr lang="en-US" sz="2400" smtClean="0">
                <a:latin typeface="Times New Roman" pitchFamily="18" charset="0"/>
                <a:ea typeface="ヒラギノ角ゴ Pro W3"/>
                <a:cs typeface="Times New Roman" pitchFamily="18" charset="0"/>
              </a:rPr>
              <a:t>perempuan berusia </a:t>
            </a:r>
            <a:r>
              <a:rPr lang="id-ID" sz="2400" smtClean="0">
                <a:latin typeface="Times New Roman" pitchFamily="18" charset="0"/>
                <a:ea typeface="ヒラギノ角ゴ Pro W3"/>
                <a:cs typeface="Times New Roman" pitchFamily="18" charset="0"/>
              </a:rPr>
              <a:t> 39 tahun dirawat dengan diagnosis CKD on HD. </a:t>
            </a:r>
            <a:r>
              <a:rPr lang="en-US" sz="2400" smtClean="0">
                <a:latin typeface="Times New Roman" pitchFamily="18" charset="0"/>
                <a:ea typeface="ヒラギノ角ゴ Pro W3"/>
                <a:cs typeface="Times New Roman" pitchFamily="18" charset="0"/>
              </a:rPr>
              <a:t>H</a:t>
            </a:r>
            <a:r>
              <a:rPr lang="id-ID" sz="2400" smtClean="0">
                <a:latin typeface="Times New Roman" pitchFamily="18" charset="0"/>
                <a:ea typeface="ヒラギノ角ゴ Pro W3"/>
                <a:cs typeface="Times New Roman" pitchFamily="18" charset="0"/>
              </a:rPr>
              <a:t>asil pengkajian didapatkan data: pasien tampak sesak, edema seluruh tubuh, Tekanan darah 150/90 mmHg, </a:t>
            </a:r>
            <a:r>
              <a:rPr lang="en-US" sz="2400" smtClean="0">
                <a:latin typeface="Times New Roman" pitchFamily="18" charset="0"/>
                <a:ea typeface="ヒラギノ角ゴ Pro W3"/>
                <a:cs typeface="Times New Roman" pitchFamily="18" charset="0"/>
              </a:rPr>
              <a:t>frekuensi </a:t>
            </a:r>
            <a:r>
              <a:rPr lang="id-ID" sz="2400" smtClean="0">
                <a:latin typeface="Times New Roman" pitchFamily="18" charset="0"/>
                <a:ea typeface="ヒラギノ角ゴ Pro W3"/>
                <a:cs typeface="Times New Roman" pitchFamily="18" charset="0"/>
              </a:rPr>
              <a:t>nadi 100 x/menit, frekuensi nafas 29 x/men</a:t>
            </a:r>
            <a:r>
              <a:rPr lang="en-US" sz="2400" smtClean="0">
                <a:latin typeface="Times New Roman" pitchFamily="18" charset="0"/>
                <a:ea typeface="ヒラギノ角ゴ Pro W3"/>
                <a:cs typeface="Times New Roman" pitchFamily="18" charset="0"/>
              </a:rPr>
              <a:t>it </a:t>
            </a:r>
            <a:r>
              <a:rPr lang="id-ID" sz="2400" smtClean="0">
                <a:latin typeface="Times New Roman" pitchFamily="18" charset="0"/>
                <a:ea typeface="ヒラギノ角ゴ Pro W3"/>
                <a:cs typeface="Times New Roman" pitchFamily="18" charset="0"/>
              </a:rPr>
              <a:t>ronchi</a:t>
            </a:r>
            <a:r>
              <a:rPr lang="en-US" sz="2400" smtClean="0">
                <a:latin typeface="Times New Roman" pitchFamily="18" charset="0"/>
                <a:ea typeface="ヒラギノ角ゴ Pro W3"/>
                <a:cs typeface="Times New Roman" pitchFamily="18" charset="0"/>
              </a:rPr>
              <a:t> pada dua lapang paru</a:t>
            </a:r>
            <a:r>
              <a:rPr lang="id-ID" sz="2400" smtClean="0">
                <a:latin typeface="Times New Roman" pitchFamily="18" charset="0"/>
                <a:ea typeface="ヒラギノ角ゴ Pro W3"/>
                <a:cs typeface="Times New Roman" pitchFamily="18" charset="0"/>
              </a:rPr>
              <a:t>, dan urin output 500cc/24 jam.</a:t>
            </a:r>
          </a:p>
          <a:p>
            <a:pPr marL="0" indent="0" algn="just">
              <a:buFont typeface="Wingdings 2" pitchFamily="18" charset="2"/>
              <a:buNone/>
            </a:pPr>
            <a:endParaRPr lang="en-US" sz="2400" smtClean="0">
              <a:latin typeface="Times New Roman" pitchFamily="18" charset="0"/>
              <a:ea typeface="ヒラギノ角ゴ Pro W3"/>
              <a:cs typeface="Times New Roman" pitchFamily="18" charset="0"/>
            </a:endParaRPr>
          </a:p>
          <a:p>
            <a:pPr marL="0" indent="0" algn="just">
              <a:buFont typeface="Wingdings 2" pitchFamily="18" charset="2"/>
              <a:buNone/>
            </a:pPr>
            <a:endParaRPr lang="en-US" sz="2400" smtClean="0">
              <a:latin typeface="Times New Roman" pitchFamily="18" charset="0"/>
              <a:ea typeface="ヒラギノ角ゴ Pro W3"/>
              <a:cs typeface="Times New Roman" pitchFamily="18" charset="0"/>
            </a:endParaRPr>
          </a:p>
          <a:p>
            <a:pPr marL="0" indent="0" algn="just">
              <a:buFont typeface="Wingdings 2" pitchFamily="18" charset="2"/>
              <a:buNone/>
            </a:pPr>
            <a:r>
              <a:rPr lang="id-ID" sz="2400" smtClean="0">
                <a:latin typeface="Times New Roman" pitchFamily="18" charset="0"/>
                <a:ea typeface="ヒラギノ角ゴ Pro W3"/>
                <a:cs typeface="Times New Roman" pitchFamily="18" charset="0"/>
              </a:rPr>
              <a:t>Apa intervensi yang tepat dilakukan pada pasien tersebut ?</a:t>
            </a:r>
            <a:endParaRPr lang="en-US" sz="2400" smtClean="0">
              <a:latin typeface="Times New Roman" pitchFamily="18" charset="0"/>
              <a:ea typeface="ヒラギノ角ゴ Pro W3"/>
              <a:cs typeface="Times New Roman" pitchFamily="18" charset="0"/>
            </a:endParaRPr>
          </a:p>
          <a:p>
            <a:pPr marL="0" indent="0" algn="just">
              <a:buFont typeface="Wingdings 2" pitchFamily="18" charset="2"/>
              <a:buNone/>
            </a:pPr>
            <a:endParaRPr lang="id-ID" sz="2400" smtClean="0">
              <a:latin typeface="Times New Roman" pitchFamily="18" charset="0"/>
              <a:ea typeface="ヒラギノ角ゴ Pro W3"/>
              <a:cs typeface="Times New Roman" pitchFamily="18" charset="0"/>
            </a:endParaRPr>
          </a:p>
          <a:p>
            <a:pPr marL="0" indent="0" algn="just">
              <a:buFontTx/>
              <a:buAutoNum type="alphaUcPeriod"/>
            </a:pPr>
            <a:r>
              <a:rPr lang="id-ID" sz="2400" smtClean="0">
                <a:latin typeface="Times New Roman" pitchFamily="18" charset="0"/>
                <a:ea typeface="ヒラギノ角ゴ Pro W3"/>
                <a:cs typeface="Times New Roman" pitchFamily="18" charset="0"/>
              </a:rPr>
              <a:t>Kolaborasi pemberian terapi diuretik</a:t>
            </a:r>
            <a:endParaRPr lang="en-US" sz="2400" smtClean="0">
              <a:latin typeface="Times New Roman" pitchFamily="18" charset="0"/>
              <a:ea typeface="ヒラギノ角ゴ Pro W3"/>
              <a:cs typeface="Times New Roman" pitchFamily="18" charset="0"/>
            </a:endParaRPr>
          </a:p>
          <a:p>
            <a:pPr marL="0" indent="0" algn="just">
              <a:buFontTx/>
              <a:buAutoNum type="alphaUcPeriod"/>
            </a:pPr>
            <a:r>
              <a:rPr lang="id-ID" sz="2400" smtClean="0">
                <a:latin typeface="Times New Roman" pitchFamily="18" charset="0"/>
                <a:ea typeface="ヒラギノ角ゴ Pro W3"/>
                <a:cs typeface="Times New Roman" pitchFamily="18" charset="0"/>
              </a:rPr>
              <a:t>Timbang berat badan setiap hari</a:t>
            </a:r>
          </a:p>
          <a:p>
            <a:pPr marL="0" indent="0" algn="just">
              <a:buFontTx/>
              <a:buAutoNum type="alphaUcPeriod"/>
            </a:pPr>
            <a:r>
              <a:rPr lang="id-ID" sz="2400" smtClean="0">
                <a:latin typeface="Times New Roman" pitchFamily="18" charset="0"/>
                <a:ea typeface="ヒラギノ角ゴ Pro W3"/>
                <a:cs typeface="Times New Roman" pitchFamily="18" charset="0"/>
              </a:rPr>
              <a:t>Beri posisi tidur semi fowler</a:t>
            </a:r>
          </a:p>
          <a:p>
            <a:pPr marL="0" indent="0" algn="just">
              <a:buFontTx/>
              <a:buAutoNum type="alphaUcPeriod"/>
            </a:pPr>
            <a:r>
              <a:rPr lang="id-ID" sz="2400" smtClean="0">
                <a:latin typeface="Times New Roman" pitchFamily="18" charset="0"/>
                <a:ea typeface="ヒラギノ角ゴ Pro W3"/>
                <a:cs typeface="Times New Roman" pitchFamily="18" charset="0"/>
              </a:rPr>
              <a:t>Ukur intake output cairan</a:t>
            </a:r>
          </a:p>
          <a:p>
            <a:pPr marL="0" indent="0" algn="just">
              <a:buFontTx/>
              <a:buAutoNum type="alphaUcPeriod"/>
            </a:pPr>
            <a:r>
              <a:rPr lang="id-ID" sz="2400" smtClean="0">
                <a:latin typeface="Times New Roman" pitchFamily="18" charset="0"/>
                <a:ea typeface="ヒラギノ角ゴ Pro W3"/>
                <a:cs typeface="Times New Roman" pitchFamily="18" charset="0"/>
              </a:rPr>
              <a:t>Batasi intake cairan</a:t>
            </a:r>
          </a:p>
          <a:p>
            <a:pPr marL="0" indent="0" algn="just">
              <a:buFontTx/>
              <a:buAutoNum type="alphaUcPeriod"/>
            </a:pPr>
            <a:endParaRPr lang="id-ID" sz="2400" smtClean="0">
              <a:latin typeface="Times New Roman" pitchFamily="18" charset="0"/>
              <a:ea typeface="ヒラギノ角ゴ Pro W3"/>
              <a:cs typeface="Times New Roman" pitchFamily="18" charset="0"/>
            </a:endParaRPr>
          </a:p>
        </p:txBody>
      </p:sp>
      <p:sp>
        <p:nvSpPr>
          <p:cNvPr id="2" name="Slide Number Placeholder 1"/>
          <p:cNvSpPr>
            <a:spLocks noGrp="1"/>
          </p:cNvSpPr>
          <p:nvPr>
            <p:ph type="sldNum" sz="quarter" idx="12"/>
          </p:nvPr>
        </p:nvSpPr>
        <p:spPr/>
        <p:txBody>
          <a:bodyPr/>
          <a:lstStyle/>
          <a:p>
            <a:pPr>
              <a:defRPr/>
            </a:pPr>
            <a:fld id="{E5B05BCF-F147-4098-9E1D-B734F1F4A196}" type="slidenum">
              <a:rPr lang="id-ID" smtClean="0"/>
              <a:pPr>
                <a:defRPr/>
              </a:pPr>
              <a:t>28</a:t>
            </a:fld>
            <a:endParaRPr lang="id-ID"/>
          </a:p>
        </p:txBody>
      </p:sp>
    </p:spTree>
    <p:extLst>
      <p:ext uri="{BB962C8B-B14F-4D97-AF65-F5344CB8AC3E}">
        <p14:creationId xmlns:p14="http://schemas.microsoft.com/office/powerpoint/2010/main" val="36589562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457200" y="533400"/>
            <a:ext cx="8229600" cy="5592763"/>
          </a:xfrm>
        </p:spPr>
        <p:txBody>
          <a:bodyPr/>
          <a:lstStyle/>
          <a:p>
            <a:pPr eaLnBrk="1" hangingPunct="1">
              <a:lnSpc>
                <a:spcPct val="80000"/>
              </a:lnSpc>
              <a:buFontTx/>
              <a:buNone/>
            </a:pPr>
            <a:r>
              <a:rPr lang="en-US" sz="2000" smtClean="0">
                <a:ea typeface="ヒラギノ角ゴ Pro W3"/>
                <a:cs typeface="ヒラギノ角ゴ Pro W3"/>
              </a:rPr>
              <a:t>Kasus (vignete) </a:t>
            </a:r>
          </a:p>
          <a:p>
            <a:pPr algn="just" eaLnBrk="1" hangingPunct="1">
              <a:lnSpc>
                <a:spcPct val="80000"/>
              </a:lnSpc>
              <a:buFontTx/>
              <a:buNone/>
            </a:pPr>
            <a:r>
              <a:rPr lang="en-US" sz="2000" smtClean="0">
                <a:ea typeface="ヒラギノ角ゴ Pro W3"/>
                <a:cs typeface="ヒラギノ角ゴ Pro W3"/>
              </a:rPr>
              <a:t>	</a:t>
            </a:r>
            <a:r>
              <a:rPr lang="en-US" sz="2000" smtClean="0">
                <a:solidFill>
                  <a:srgbClr val="FFFF00"/>
                </a:solidFill>
                <a:ea typeface="ヒラギノ角ゴ Pro W3"/>
                <a:cs typeface="ヒラギノ角ゴ Pro W3"/>
              </a:rPr>
              <a:t>Seorang laki-laki  berusia 34 tahun dilakukan pemasangan kateter urine (Foley chateter) untuk persiapan operasi pemasangan plate and screw tibia dextra, data status urinarius tidak ada kelainan. Setelah pelumasan kateter dengan jelly, kateter dimasukan dengan mudah dan tanpa hambatan, segera urin  terlihat keluar  dan ditampung dalam bengkok/penampung yang telah disiapkan. </a:t>
            </a:r>
          </a:p>
          <a:p>
            <a:pPr eaLnBrk="1" hangingPunct="1">
              <a:lnSpc>
                <a:spcPct val="80000"/>
              </a:lnSpc>
              <a:buFontTx/>
              <a:buNone/>
            </a:pPr>
            <a:endParaRPr lang="en-US" sz="2000" smtClean="0">
              <a:solidFill>
                <a:srgbClr val="FFFF00"/>
              </a:solidFill>
              <a:ea typeface="ヒラギノ角ゴ Pro W3"/>
              <a:cs typeface="ヒラギノ角ゴ Pro W3"/>
            </a:endParaRPr>
          </a:p>
          <a:p>
            <a:pPr eaLnBrk="1" hangingPunct="1">
              <a:lnSpc>
                <a:spcPct val="80000"/>
              </a:lnSpc>
              <a:buFontTx/>
              <a:buNone/>
            </a:pPr>
            <a:r>
              <a:rPr lang="en-US" sz="2000" smtClean="0">
                <a:solidFill>
                  <a:srgbClr val="FFFF00"/>
                </a:solidFill>
                <a:ea typeface="ヒラギノ角ゴ Pro W3"/>
                <a:cs typeface="ヒラギノ角ゴ Pro W3"/>
              </a:rPr>
              <a:t>Pertanyaan soal</a:t>
            </a:r>
          </a:p>
          <a:p>
            <a:pPr eaLnBrk="1" hangingPunct="1">
              <a:lnSpc>
                <a:spcPct val="80000"/>
              </a:lnSpc>
            </a:pPr>
            <a:r>
              <a:rPr lang="en-US" sz="2000" smtClean="0">
                <a:solidFill>
                  <a:srgbClr val="FFFF00"/>
                </a:solidFill>
                <a:ea typeface="ヒラギノ角ゴ Pro W3"/>
                <a:cs typeface="ヒラギノ角ゴ Pro W3"/>
              </a:rPr>
              <a:t>Apakah tindakan  yang harus dilakukan perawat selanjutnya ?</a:t>
            </a:r>
          </a:p>
          <a:p>
            <a:pPr eaLnBrk="1" hangingPunct="1">
              <a:lnSpc>
                <a:spcPct val="80000"/>
              </a:lnSpc>
              <a:buFontTx/>
              <a:buNone/>
            </a:pPr>
            <a:endParaRPr lang="en-US" sz="2000" smtClean="0">
              <a:solidFill>
                <a:srgbClr val="FFFF00"/>
              </a:solidFill>
              <a:ea typeface="ヒラギノ角ゴ Pro W3"/>
              <a:cs typeface="ヒラギノ角ゴ Pro W3"/>
            </a:endParaRPr>
          </a:p>
          <a:p>
            <a:pPr eaLnBrk="1" hangingPunct="1">
              <a:lnSpc>
                <a:spcPct val="80000"/>
              </a:lnSpc>
              <a:buFontTx/>
              <a:buNone/>
            </a:pPr>
            <a:r>
              <a:rPr lang="en-US" sz="2000" smtClean="0">
                <a:solidFill>
                  <a:srgbClr val="FFFF00"/>
                </a:solidFill>
                <a:ea typeface="ヒラギノ角ゴ Pro W3"/>
                <a:cs typeface="ヒラギノ角ゴ Pro W3"/>
              </a:rPr>
              <a:t>Pilihan jawaban :</a:t>
            </a:r>
          </a:p>
          <a:p>
            <a:pPr eaLnBrk="1" hangingPunct="1">
              <a:lnSpc>
                <a:spcPct val="80000"/>
              </a:lnSpc>
            </a:pPr>
            <a:endParaRPr lang="en-US" sz="2000" smtClean="0">
              <a:solidFill>
                <a:srgbClr val="FFFF00"/>
              </a:solidFill>
              <a:ea typeface="ヒラギノ角ゴ Pro W3"/>
              <a:cs typeface="ヒラギノ角ゴ Pro W3"/>
            </a:endParaRPr>
          </a:p>
          <a:p>
            <a:pPr eaLnBrk="1" hangingPunct="1">
              <a:lnSpc>
                <a:spcPct val="80000"/>
              </a:lnSpc>
              <a:buFontTx/>
              <a:buAutoNum type="alphaUcPeriod"/>
            </a:pPr>
            <a:r>
              <a:rPr lang="en-US" sz="2000" smtClean="0">
                <a:solidFill>
                  <a:srgbClr val="FFFF00"/>
                </a:solidFill>
                <a:ea typeface="ヒラギノ角ゴ Pro W3"/>
                <a:cs typeface="ヒラギノ角ゴ Pro W3"/>
              </a:rPr>
              <a:t>Meneruskan pemasukan kateter sampai percabangannya  </a:t>
            </a:r>
          </a:p>
          <a:p>
            <a:pPr eaLnBrk="1" hangingPunct="1">
              <a:lnSpc>
                <a:spcPct val="80000"/>
              </a:lnSpc>
              <a:buFontTx/>
              <a:buAutoNum type="alphaUcPeriod"/>
            </a:pPr>
            <a:r>
              <a:rPr lang="en-US" sz="2000" smtClean="0">
                <a:solidFill>
                  <a:srgbClr val="FFFF00"/>
                </a:solidFill>
                <a:ea typeface="ヒラギノ角ゴ Pro W3"/>
                <a:cs typeface="ヒラギノ角ゴ Pro W3"/>
              </a:rPr>
              <a:t>Memfiksasi kateter dengan penis menghadap keatas</a:t>
            </a:r>
          </a:p>
          <a:p>
            <a:pPr eaLnBrk="1" hangingPunct="1">
              <a:lnSpc>
                <a:spcPct val="80000"/>
              </a:lnSpc>
              <a:buFontTx/>
              <a:buAutoNum type="alphaUcPeriod"/>
            </a:pPr>
            <a:r>
              <a:rPr lang="en-US" sz="2000" smtClean="0">
                <a:solidFill>
                  <a:srgbClr val="FFFF00"/>
                </a:solidFill>
                <a:ea typeface="ヒラギノ角ゴ Pro W3"/>
                <a:cs typeface="ヒラギノ角ゴ Pro W3"/>
              </a:rPr>
              <a:t>Menggembungkan balon dengan NaCl 0,9 %</a:t>
            </a:r>
          </a:p>
          <a:p>
            <a:pPr eaLnBrk="1" hangingPunct="1">
              <a:lnSpc>
                <a:spcPct val="80000"/>
              </a:lnSpc>
              <a:buFontTx/>
              <a:buAutoNum type="alphaUcPeriod"/>
            </a:pPr>
            <a:r>
              <a:rPr lang="en-US" sz="2000" smtClean="0">
                <a:solidFill>
                  <a:srgbClr val="FFFF00"/>
                </a:solidFill>
                <a:ea typeface="ヒラギノ角ゴ Pro W3"/>
                <a:cs typeface="ヒラギノ角ゴ Pro W3"/>
              </a:rPr>
              <a:t>Menyambungkan kateter ke kantung urin</a:t>
            </a:r>
          </a:p>
          <a:p>
            <a:pPr eaLnBrk="1" hangingPunct="1">
              <a:lnSpc>
                <a:spcPct val="80000"/>
              </a:lnSpc>
              <a:buFontTx/>
              <a:buAutoNum type="alphaUcPeriod"/>
            </a:pPr>
            <a:r>
              <a:rPr lang="en-US" sz="2000" smtClean="0">
                <a:solidFill>
                  <a:srgbClr val="FFFF00"/>
                </a:solidFill>
                <a:ea typeface="ヒラギノ角ゴ Pro W3"/>
                <a:cs typeface="ヒラギノ角ゴ Pro W3"/>
              </a:rPr>
              <a:t>Menekan pubis pasien dengan lembut</a:t>
            </a:r>
          </a:p>
          <a:p>
            <a:pPr eaLnBrk="1" hangingPunct="1">
              <a:lnSpc>
                <a:spcPct val="80000"/>
              </a:lnSpc>
              <a:buFontTx/>
              <a:buNone/>
            </a:pPr>
            <a:endParaRPr lang="en-US" sz="2000" smtClean="0">
              <a:solidFill>
                <a:srgbClr val="002060"/>
              </a:solidFill>
              <a:ea typeface="ヒラギノ角ゴ Pro W3"/>
              <a:cs typeface="ヒラギノ角ゴ Pro W3"/>
            </a:endParaRPr>
          </a:p>
          <a:p>
            <a:pPr eaLnBrk="1" hangingPunct="1">
              <a:lnSpc>
                <a:spcPct val="80000"/>
              </a:lnSpc>
            </a:pPr>
            <a:endParaRPr lang="en-US" sz="2000" smtClean="0">
              <a:ea typeface="ヒラギノ角ゴ Pro W3"/>
              <a:cs typeface="ヒラギノ角ゴ Pro W3"/>
            </a:endParaRPr>
          </a:p>
        </p:txBody>
      </p:sp>
    </p:spTree>
    <p:extLst>
      <p:ext uri="{BB962C8B-B14F-4D97-AF65-F5344CB8AC3E}">
        <p14:creationId xmlns:p14="http://schemas.microsoft.com/office/powerpoint/2010/main" val="38989138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idx="4294967295"/>
          </p:nvPr>
        </p:nvSpPr>
        <p:spPr>
          <a:xfrm>
            <a:off x="457200" y="609600"/>
            <a:ext cx="8229600" cy="1066800"/>
          </a:xfrm>
        </p:spPr>
        <p:txBody>
          <a:bodyPr>
            <a:normAutofit/>
          </a:bodyPr>
          <a:lstStyle/>
          <a:p>
            <a:r>
              <a:rPr lang="en-GB" sz="4600" dirty="0" err="1" smtClean="0">
                <a:solidFill>
                  <a:srgbClr val="7030A0"/>
                </a:solidFill>
              </a:rPr>
              <a:t>Pilihan</a:t>
            </a:r>
            <a:r>
              <a:rPr lang="en-GB" sz="4600" dirty="0" smtClean="0"/>
              <a:t> </a:t>
            </a:r>
            <a:endParaRPr lang="en-US" sz="4600" dirty="0" smtClean="0"/>
          </a:p>
        </p:txBody>
      </p:sp>
      <p:graphicFrame>
        <p:nvGraphicFramePr>
          <p:cNvPr id="214063" name="Group 47"/>
          <p:cNvGraphicFramePr>
            <a:graphicFrameLocks noGrp="1"/>
          </p:cNvGraphicFramePr>
          <p:nvPr>
            <p:ph idx="4294967295"/>
            <p:extLst>
              <p:ext uri="{D42A27DB-BD31-4B8C-83A1-F6EECF244321}">
                <p14:modId xmlns:p14="http://schemas.microsoft.com/office/powerpoint/2010/main" val="1079426201"/>
              </p:ext>
            </p:extLst>
          </p:nvPr>
        </p:nvGraphicFramePr>
        <p:xfrm>
          <a:off x="609601" y="1935163"/>
          <a:ext cx="8077199" cy="4529520"/>
        </p:xfrm>
        <a:graphic>
          <a:graphicData uri="http://schemas.openxmlformats.org/drawingml/2006/table">
            <a:tbl>
              <a:tblPr/>
              <a:tblGrid>
                <a:gridCol w="6132689"/>
                <a:gridCol w="972255"/>
                <a:gridCol w="972255"/>
              </a:tblGrid>
              <a:tr h="465138">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dirty="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Ya </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Tdk</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5000">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Semua pilihan berpeluang di pilih mhs</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1441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Homogen dari sisi isi, gramatikal dan panjang pendek</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Urutan yang logis dan tidak membingungkan</a:t>
                      </a:r>
                      <a:endParaRPr kumimoji="0" lang="en-US" sz="2200" b="0" i="0" u="none" strike="noStrike" cap="none" normalizeH="0" baseline="0" smtClean="0">
                        <a:ln>
                          <a:noFill/>
                        </a:ln>
                        <a:solidFill>
                          <a:schemeClr val="tx1"/>
                        </a:solidFill>
                        <a:effectLst/>
                        <a:latin typeface="Constantia" pitchFamily="18" charset="0"/>
                      </a:endParaRPr>
                    </a:p>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6100">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dirty="0" err="1" smtClean="0">
                          <a:ln>
                            <a:noFill/>
                          </a:ln>
                          <a:solidFill>
                            <a:schemeClr val="tx1"/>
                          </a:solidFill>
                          <a:effectLst/>
                          <a:latin typeface="Constantia" pitchFamily="18" charset="0"/>
                        </a:rPr>
                        <a:t>Tidak</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ada</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pengulangan</a:t>
                      </a:r>
                      <a:r>
                        <a:rPr kumimoji="0" lang="en-GB" sz="2200" b="0" i="0" u="none" strike="noStrike" cap="none" normalizeH="0" baseline="0" dirty="0" smtClean="0">
                          <a:ln>
                            <a:noFill/>
                          </a:ln>
                          <a:solidFill>
                            <a:schemeClr val="tx1"/>
                          </a:solidFill>
                          <a:effectLst/>
                          <a:latin typeface="Constantia" pitchFamily="18" charset="0"/>
                        </a:rPr>
                        <a:t> </a:t>
                      </a:r>
                      <a:r>
                        <a:rPr kumimoji="0" lang="en-GB" sz="2200" b="0" i="0" u="none" strike="noStrike" cap="none" normalizeH="0" baseline="0" dirty="0" err="1" smtClean="0">
                          <a:ln>
                            <a:noFill/>
                          </a:ln>
                          <a:solidFill>
                            <a:schemeClr val="tx1"/>
                          </a:solidFill>
                          <a:effectLst/>
                          <a:latin typeface="Constantia" pitchFamily="18" charset="0"/>
                        </a:rPr>
                        <a:t>kata</a:t>
                      </a:r>
                      <a:endParaRPr kumimoji="0" lang="en-US" sz="2200" b="0" i="0" u="none" strike="noStrike" cap="none" normalizeH="0" baseline="0" dirty="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9813">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r>
                        <a:rPr kumimoji="0" lang="en-GB" sz="2200" b="0" i="0" u="none" strike="noStrike" cap="none" normalizeH="0" baseline="0" smtClean="0">
                          <a:ln>
                            <a:noFill/>
                          </a:ln>
                          <a:solidFill>
                            <a:schemeClr val="tx1"/>
                          </a:solidFill>
                          <a:effectLst/>
                          <a:latin typeface="Constantia" pitchFamily="18" charset="0"/>
                        </a:rPr>
                        <a:t>Tidak ada double negative atau BSSD atau jawaban diatas semua benar</a:t>
                      </a:r>
                      <a:endParaRPr kumimoji="0" lang="en-US" sz="2200" b="0" i="0" u="none" strike="noStrike" cap="none" normalizeH="0" baseline="0" smtClean="0">
                        <a:ln>
                          <a:noFill/>
                        </a:ln>
                        <a:solidFill>
                          <a:schemeClr val="tx1"/>
                        </a:solidFill>
                        <a:effectLst/>
                        <a:latin typeface="Constantia"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tabLst/>
                      </a:pPr>
                      <a:endParaRPr kumimoji="0" lang="en-US" sz="2200" b="0" i="0" u="none" strike="noStrike" cap="none" normalizeH="0" baseline="0" dirty="0" smtClean="0">
                        <a:ln>
                          <a:noFill/>
                        </a:ln>
                        <a:solidFill>
                          <a:schemeClr val="tx1"/>
                        </a:solidFill>
                        <a:effectLst/>
                        <a:latin typeface="Constantia"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n-US" dirty="0" smtClean="0">
                <a:ea typeface="ヒラギノ角ゴ Pro W3"/>
                <a:cs typeface="ヒラギノ角ゴ Pro W3"/>
              </a:rPr>
              <a:t> </a:t>
            </a:r>
            <a:r>
              <a:rPr lang="en-US" dirty="0" err="1" smtClean="0">
                <a:ea typeface="ヒラギノ角ゴ Pro W3"/>
                <a:cs typeface="ヒラギノ角ゴ Pro W3"/>
              </a:rPr>
              <a:t>cermati</a:t>
            </a:r>
            <a:r>
              <a:rPr lang="en-US" dirty="0" smtClean="0">
                <a:ea typeface="ヒラギノ角ゴ Pro W3"/>
                <a:cs typeface="ヒラギノ角ゴ Pro W3"/>
              </a:rPr>
              <a:t>  option </a:t>
            </a:r>
            <a:r>
              <a:rPr lang="en-US" dirty="0" err="1" smtClean="0">
                <a:ea typeface="ヒラギノ角ゴ Pro W3"/>
                <a:cs typeface="ヒラギノ角ゴ Pro W3"/>
              </a:rPr>
              <a:t>dan</a:t>
            </a:r>
            <a:r>
              <a:rPr lang="en-US" dirty="0" smtClean="0">
                <a:ea typeface="ヒラギノ角ゴ Pro W3"/>
                <a:cs typeface="ヒラギノ角ゴ Pro W3"/>
              </a:rPr>
              <a:t> </a:t>
            </a:r>
            <a:r>
              <a:rPr lang="en-US" dirty="0" err="1" smtClean="0">
                <a:ea typeface="ヒラギノ角ゴ Pro W3"/>
                <a:cs typeface="ヒラギノ角ゴ Pro W3"/>
              </a:rPr>
              <a:t>analisis</a:t>
            </a:r>
            <a:endParaRPr lang="en-US" dirty="0" smtClean="0">
              <a:ea typeface="ヒラギノ角ゴ Pro W3"/>
              <a:cs typeface="ヒラギノ角ゴ Pro W3"/>
            </a:endParaRPr>
          </a:p>
        </p:txBody>
      </p:sp>
      <p:sp>
        <p:nvSpPr>
          <p:cNvPr id="102403" name="Rectangle 3"/>
          <p:cNvSpPr>
            <a:spLocks noGrp="1" noChangeArrowheads="1"/>
          </p:cNvSpPr>
          <p:nvPr>
            <p:ph type="body" idx="1"/>
          </p:nvPr>
        </p:nvSpPr>
        <p:spPr/>
        <p:txBody>
          <a:bodyPr>
            <a:normAutofit/>
          </a:bodyPr>
          <a:lstStyle/>
          <a:p>
            <a:pPr marL="0" lvl="0" indent="0">
              <a:buNone/>
            </a:pPr>
            <a:r>
              <a:rPr lang="id-ID" sz="1800" dirty="0" smtClean="0"/>
              <a:t>Seorang laki-laki berusia 45 tahun  datang ke RS dengan keluhan Sesak Nafas. Hasil anamnesis  pasien mengatakan susah bernapas , batuk-batuk, nafsu makan menurun, Sputum kental, hasil pemeriksaan fisik ditemukan wheezing, menggunakan otot napas tambahan, gelisah, dan susah mengeluarkan sputum.</a:t>
            </a:r>
          </a:p>
          <a:p>
            <a:pPr marL="514350" lvl="0" indent="-514350">
              <a:buNone/>
            </a:pPr>
            <a:endParaRPr lang="en-US" dirty="0" smtClean="0"/>
          </a:p>
          <a:p>
            <a:pPr marL="514350" lvl="0" indent="-514350">
              <a:buNone/>
            </a:pPr>
            <a:endParaRPr lang="id-ID" dirty="0" smtClean="0"/>
          </a:p>
          <a:p>
            <a:pPr marL="514350" lvl="0" indent="-514350">
              <a:buNone/>
            </a:pPr>
            <a:endParaRPr lang="en-US" dirty="0" smtClean="0"/>
          </a:p>
          <a:p>
            <a:pPr marL="514350" lvl="0" indent="-514350">
              <a:buNone/>
            </a:pPr>
            <a:endParaRPr lang="en-US" dirty="0" smtClean="0"/>
          </a:p>
          <a:p>
            <a:pPr marL="514350" lvl="0" indent="-514350">
              <a:buNone/>
            </a:pPr>
            <a:endParaRPr lang="id-ID" dirty="0" smtClean="0"/>
          </a:p>
          <a:p>
            <a:pPr eaLnBrk="1" hangingPunct="1"/>
            <a:endParaRPr lang="en-US" dirty="0" smtClean="0">
              <a:ea typeface="ヒラギノ角ゴ Pro W3"/>
              <a:cs typeface="ヒラギノ角ゴ Pro W3"/>
            </a:endParaRPr>
          </a:p>
        </p:txBody>
      </p:sp>
      <p:sp>
        <p:nvSpPr>
          <p:cNvPr id="5" name="TextBox 4"/>
          <p:cNvSpPr txBox="1"/>
          <p:nvPr/>
        </p:nvSpPr>
        <p:spPr>
          <a:xfrm>
            <a:off x="533400" y="3124200"/>
            <a:ext cx="7696200" cy="400110"/>
          </a:xfrm>
          <a:prstGeom prst="rect">
            <a:avLst/>
          </a:prstGeom>
          <a:noFill/>
        </p:spPr>
        <p:txBody>
          <a:bodyPr wrap="square" rtlCol="0">
            <a:spAutoFit/>
          </a:bodyPr>
          <a:lstStyle/>
          <a:p>
            <a:pPr marL="514350" lvl="0" indent="-514350">
              <a:buNone/>
            </a:pPr>
            <a:r>
              <a:rPr lang="en-US" sz="2000" dirty="0" err="1" smtClean="0"/>
              <a:t>Apakah</a:t>
            </a:r>
            <a:r>
              <a:rPr lang="en-US" sz="2000" dirty="0" smtClean="0"/>
              <a:t> </a:t>
            </a:r>
            <a:r>
              <a:rPr lang="en-US" sz="2000" dirty="0" err="1" smtClean="0"/>
              <a:t>prioritas</a:t>
            </a:r>
            <a:r>
              <a:rPr lang="en-US" sz="2000" dirty="0" smtClean="0"/>
              <a:t> </a:t>
            </a:r>
            <a:r>
              <a:rPr lang="en-US" sz="2000" dirty="0" err="1" smtClean="0"/>
              <a:t>masalah</a:t>
            </a:r>
            <a:r>
              <a:rPr lang="en-US" sz="2000" dirty="0" smtClean="0"/>
              <a:t> </a:t>
            </a:r>
            <a:r>
              <a:rPr lang="en-US" sz="2000" dirty="0" err="1" smtClean="0"/>
              <a:t>keperawatan</a:t>
            </a:r>
            <a:r>
              <a:rPr lang="en-US" sz="2000" dirty="0" smtClean="0"/>
              <a:t>  yang </a:t>
            </a:r>
            <a:r>
              <a:rPr lang="en-US" sz="2000" dirty="0" err="1" smtClean="0"/>
              <a:t>ditegakkan</a:t>
            </a:r>
            <a:r>
              <a:rPr lang="en-US" sz="2000" dirty="0" smtClean="0"/>
              <a:t> </a:t>
            </a:r>
            <a:r>
              <a:rPr lang="en-US" sz="2000" dirty="0" err="1" smtClean="0"/>
              <a:t>perawat</a:t>
            </a:r>
            <a:r>
              <a:rPr lang="en-US" sz="2000" dirty="0" smtClean="0"/>
              <a:t> ?</a:t>
            </a:r>
            <a:endParaRPr lang="id-ID" sz="2000" dirty="0" smtClean="0"/>
          </a:p>
        </p:txBody>
      </p:sp>
      <p:sp>
        <p:nvSpPr>
          <p:cNvPr id="6" name="Flowchart: Process 5"/>
          <p:cNvSpPr/>
          <p:nvPr/>
        </p:nvSpPr>
        <p:spPr>
          <a:xfrm>
            <a:off x="685800" y="4038600"/>
            <a:ext cx="7467600" cy="16764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8200" y="4038600"/>
            <a:ext cx="6629400" cy="1477328"/>
          </a:xfrm>
          <a:prstGeom prst="rect">
            <a:avLst/>
          </a:prstGeom>
          <a:noFill/>
        </p:spPr>
        <p:txBody>
          <a:bodyPr wrap="square" rtlCol="0">
            <a:spAutoFit/>
          </a:bodyPr>
          <a:lstStyle/>
          <a:p>
            <a:pPr marL="688975" lvl="0" indent="-284163">
              <a:buFont typeface="+mj-lt"/>
              <a:buAutoNum type="alphaUcPeriod"/>
            </a:pPr>
            <a:r>
              <a:rPr lang="id-ID" dirty="0" smtClean="0"/>
              <a:t>Bersihan jalan napas tidak efektif</a:t>
            </a:r>
          </a:p>
          <a:p>
            <a:pPr marL="688975" lvl="0" indent="-284163">
              <a:buFont typeface="+mj-lt"/>
              <a:buAutoNum type="alphaUcPeriod"/>
            </a:pPr>
            <a:r>
              <a:rPr lang="en-US" dirty="0" err="1" smtClean="0"/>
              <a:t>Ketidak</a:t>
            </a:r>
            <a:r>
              <a:rPr lang="en-US" dirty="0" smtClean="0"/>
              <a:t> </a:t>
            </a:r>
            <a:r>
              <a:rPr lang="en-US" dirty="0" err="1" smtClean="0"/>
              <a:t>seimbangan</a:t>
            </a:r>
            <a:r>
              <a:rPr lang="en-US" dirty="0" smtClean="0"/>
              <a:t> </a:t>
            </a:r>
            <a:r>
              <a:rPr lang="en-US" dirty="0" err="1" smtClean="0"/>
              <a:t>Nutrisi</a:t>
            </a:r>
            <a:r>
              <a:rPr lang="en-US" dirty="0" smtClean="0"/>
              <a:t> </a:t>
            </a:r>
            <a:endParaRPr lang="id-ID" dirty="0" smtClean="0"/>
          </a:p>
          <a:p>
            <a:pPr marL="688975" lvl="0" indent="-284163">
              <a:buFont typeface="+mj-lt"/>
              <a:buAutoNum type="alphaUcPeriod"/>
            </a:pPr>
            <a:r>
              <a:rPr lang="id-ID" dirty="0" smtClean="0"/>
              <a:t>Kerusakan pertukaran Gas</a:t>
            </a:r>
          </a:p>
          <a:p>
            <a:pPr marL="688975" lvl="0" indent="-284163">
              <a:buFont typeface="+mj-lt"/>
              <a:buAutoNum type="alphaUcPeriod"/>
            </a:pPr>
            <a:r>
              <a:rPr lang="en-US" dirty="0" err="1" smtClean="0"/>
              <a:t>Peningkatan</a:t>
            </a:r>
            <a:r>
              <a:rPr lang="en-US" dirty="0" smtClean="0"/>
              <a:t> </a:t>
            </a:r>
            <a:r>
              <a:rPr lang="en-US" dirty="0" err="1" smtClean="0"/>
              <a:t>suhu</a:t>
            </a:r>
            <a:r>
              <a:rPr lang="en-US" dirty="0" smtClean="0"/>
              <a:t> </a:t>
            </a:r>
            <a:r>
              <a:rPr lang="en-US" dirty="0" err="1" smtClean="0"/>
              <a:t>tubuh</a:t>
            </a:r>
            <a:endParaRPr lang="id-ID" dirty="0" smtClean="0"/>
          </a:p>
          <a:p>
            <a:pPr marL="688975" indent="-284163">
              <a:buFont typeface="+mj-lt"/>
              <a:buAutoNum type="alphaUcPeriod"/>
            </a:pPr>
            <a:r>
              <a:rPr lang="id-ID" dirty="0" smtClean="0"/>
              <a:t>Gangguan pola tidur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r>
              <a:rPr lang="en-US" smtClean="0">
                <a:ea typeface="ヒラギノ角ゴ Pro W3"/>
                <a:cs typeface="ヒラギノ角ゴ Pro W3"/>
              </a:rPr>
              <a:t>Contoh pilihan yang kurang baik</a:t>
            </a:r>
          </a:p>
        </p:txBody>
      </p:sp>
      <p:sp>
        <p:nvSpPr>
          <p:cNvPr id="82947" name="Content Placeholder 2"/>
          <p:cNvSpPr>
            <a:spLocks noGrp="1"/>
          </p:cNvSpPr>
          <p:nvPr>
            <p:ph idx="1"/>
          </p:nvPr>
        </p:nvSpPr>
        <p:spPr>
          <a:xfrm>
            <a:off x="457200" y="1600200"/>
            <a:ext cx="8229600" cy="3581400"/>
          </a:xfrm>
        </p:spPr>
        <p:txBody>
          <a:bodyPr/>
          <a:lstStyle/>
          <a:p>
            <a:pPr>
              <a:buFontTx/>
              <a:buNone/>
            </a:pPr>
            <a:r>
              <a:rPr lang="en-US" smtClean="0">
                <a:ea typeface="ヒラギノ角ゴ Pro W3"/>
                <a:cs typeface="ヒラギノ角ゴ Pro W3"/>
              </a:rPr>
              <a:t>a. Pernah mengalami cedera kepala</a:t>
            </a:r>
          </a:p>
          <a:p>
            <a:pPr>
              <a:buFontTx/>
              <a:buNone/>
            </a:pPr>
            <a:r>
              <a:rPr lang="en-US" smtClean="0">
                <a:ea typeface="ヒラギノ角ゴ Pro W3"/>
                <a:cs typeface="ヒラギノ角ゴ Pro W3"/>
              </a:rPr>
              <a:t>b. Adanya luka pada telinga tengah atau    penyakit telinga lainnya.</a:t>
            </a:r>
          </a:p>
          <a:p>
            <a:pPr>
              <a:buFontTx/>
              <a:buNone/>
            </a:pPr>
            <a:r>
              <a:rPr lang="en-US" smtClean="0">
                <a:ea typeface="ヒラギノ角ゴ Pro W3"/>
                <a:cs typeface="ヒラギノ角ゴ Pro W3"/>
              </a:rPr>
              <a:t>c. Sering mengalami ISPA</a:t>
            </a:r>
          </a:p>
          <a:p>
            <a:pPr>
              <a:buFontTx/>
              <a:buNone/>
            </a:pPr>
            <a:r>
              <a:rPr lang="en-US" smtClean="0">
                <a:ea typeface="ヒラギノ角ゴ Pro W3"/>
                <a:cs typeface="ヒラギノ角ゴ Pro W3"/>
              </a:rPr>
              <a:t>d. Mungkin secara hematogen</a:t>
            </a:r>
          </a:p>
          <a:p>
            <a:pPr>
              <a:buFontTx/>
              <a:buNone/>
            </a:pPr>
            <a:r>
              <a:rPr lang="en-US" smtClean="0">
                <a:ea typeface="ヒラギノ角ゴ Pro W3"/>
                <a:cs typeface="ヒラギノ角ゴ Pro W3"/>
              </a:rPr>
              <a:t>e. Benar semua</a:t>
            </a:r>
          </a:p>
          <a:p>
            <a:endParaRPr lang="en-US" smtClean="0">
              <a:ea typeface="ヒラギノ角ゴ Pro W3"/>
              <a:cs typeface="ヒラギノ角ゴ Pro W3"/>
            </a:endParaRPr>
          </a:p>
        </p:txBody>
      </p:sp>
      <p:sp>
        <p:nvSpPr>
          <p:cNvPr id="70661" name="Rectangle 5"/>
          <p:cNvSpPr>
            <a:spLocks noChangeArrowheads="1"/>
          </p:cNvSpPr>
          <p:nvPr/>
        </p:nvSpPr>
        <p:spPr bwMode="auto">
          <a:xfrm>
            <a:off x="228600" y="5181600"/>
            <a:ext cx="8534400" cy="1295400"/>
          </a:xfrm>
          <a:prstGeom prst="rect">
            <a:avLst/>
          </a:prstGeom>
          <a:solidFill>
            <a:srgbClr val="FFFF00"/>
          </a:solidFill>
          <a:ln w="9525">
            <a:solidFill>
              <a:schemeClr val="tx1"/>
            </a:solidFill>
            <a:miter lim="800000"/>
            <a:headEnd/>
            <a:tailEnd/>
          </a:ln>
        </p:spPr>
        <p:txBody>
          <a:bodyPr wrap="none" anchor="ctr"/>
          <a:lstStyle/>
          <a:p>
            <a:pPr marL="342900" indent="-342900" algn="r">
              <a:buFontTx/>
              <a:buAutoNum type="arabicPeriod"/>
            </a:pPr>
            <a:r>
              <a:rPr lang="en-GB" sz="2800"/>
              <a:t>Jawaban b panjang tidak homogen</a:t>
            </a:r>
          </a:p>
          <a:p>
            <a:pPr marL="342900" indent="-342900" algn="r">
              <a:buFontTx/>
              <a:buAutoNum type="arabicPeriod"/>
            </a:pPr>
            <a:r>
              <a:rPr lang="en-GB" sz="2800"/>
              <a:t>Benar semua, tidak diperkenankan</a:t>
            </a:r>
            <a:endParaRPr lang="en-US" sz="2800"/>
          </a:p>
        </p:txBody>
      </p:sp>
    </p:spTree>
    <p:extLst>
      <p:ext uri="{BB962C8B-B14F-4D97-AF65-F5344CB8AC3E}">
        <p14:creationId xmlns:p14="http://schemas.microsoft.com/office/powerpoint/2010/main" val="1612255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0661"/>
                                        </p:tgtEl>
                                        <p:attrNameLst>
                                          <p:attrName>style.visibility</p:attrName>
                                        </p:attrNameLst>
                                      </p:cBhvr>
                                      <p:to>
                                        <p:strVal val="visible"/>
                                      </p:to>
                                    </p:set>
                                    <p:animEffect transition="in" filter="box(in)">
                                      <p:cBhvr>
                                        <p:cTn id="7" dur="500"/>
                                        <p:tgtEl>
                                          <p:spTgt spid="70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944563"/>
          </a:xfrm>
        </p:spPr>
        <p:txBody>
          <a:bodyPr>
            <a:normAutofit fontScale="90000"/>
          </a:bodyPr>
          <a:lstStyle/>
          <a:p>
            <a:pPr eaLnBrk="1" fontAlgn="auto" hangingPunct="1">
              <a:spcAft>
                <a:spcPts val="0"/>
              </a:spcAft>
              <a:defRPr/>
            </a:pPr>
            <a:r>
              <a:rPr lang="en-US" dirty="0" smtClean="0"/>
              <a:t/>
            </a:r>
            <a:br>
              <a:rPr lang="en-US" dirty="0" smtClean="0"/>
            </a:br>
            <a:r>
              <a:rPr lang="en-US" dirty="0" err="1" smtClean="0">
                <a:solidFill>
                  <a:srgbClr val="FF0000"/>
                </a:solidFill>
              </a:rPr>
              <a:t>Penulisan</a:t>
            </a:r>
            <a:r>
              <a:rPr lang="en-US" dirty="0" smtClean="0">
                <a:solidFill>
                  <a:srgbClr val="FF0000"/>
                </a:solidFill>
              </a:rPr>
              <a:t> </a:t>
            </a:r>
            <a:r>
              <a:rPr lang="en-US" i="1" dirty="0">
                <a:solidFill>
                  <a:srgbClr val="FF0000"/>
                </a:solidFill>
              </a:rPr>
              <a:t>Option</a:t>
            </a:r>
            <a:r>
              <a:rPr lang="en-US" dirty="0"/>
              <a:t/>
            </a:r>
            <a:br>
              <a:rPr lang="en-US" dirty="0"/>
            </a:br>
            <a:endParaRPr lang="en-US" dirty="0"/>
          </a:p>
        </p:txBody>
      </p:sp>
      <p:sp>
        <p:nvSpPr>
          <p:cNvPr id="3" name="Content Placeholder 2"/>
          <p:cNvSpPr>
            <a:spLocks noGrp="1"/>
          </p:cNvSpPr>
          <p:nvPr>
            <p:ph idx="1"/>
          </p:nvPr>
        </p:nvSpPr>
        <p:spPr>
          <a:xfrm>
            <a:off x="457200" y="1295400"/>
            <a:ext cx="8229600" cy="5562600"/>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sz="2400" i="1" dirty="0"/>
              <a:t>Option</a:t>
            </a:r>
            <a:r>
              <a:rPr lang="en-US" sz="2400" dirty="0"/>
              <a:t> yang </a:t>
            </a:r>
            <a:r>
              <a:rPr lang="en-US" sz="2400" dirty="0" err="1"/>
              <a:t>salah</a:t>
            </a:r>
            <a:r>
              <a:rPr lang="en-US" sz="2400" dirty="0"/>
              <a:t> </a:t>
            </a:r>
            <a:r>
              <a:rPr lang="en-US" sz="2400" dirty="0" err="1"/>
              <a:t>disebut</a:t>
            </a:r>
            <a:r>
              <a:rPr lang="en-US" sz="2400" dirty="0"/>
              <a:t> </a:t>
            </a:r>
            <a:r>
              <a:rPr lang="en-US" sz="2400" i="1" dirty="0" err="1"/>
              <a:t>distractor</a:t>
            </a:r>
            <a:r>
              <a:rPr lang="en-US" sz="2400" dirty="0"/>
              <a:t>. </a:t>
            </a:r>
          </a:p>
          <a:p>
            <a:pPr marL="548640" indent="-411480" eaLnBrk="1" fontAlgn="auto" hangingPunct="1">
              <a:spcAft>
                <a:spcPts val="0"/>
              </a:spcAft>
              <a:buClr>
                <a:schemeClr val="tx1">
                  <a:shade val="95000"/>
                </a:schemeClr>
              </a:buClr>
              <a:buFont typeface="Wingdings 2"/>
              <a:buChar char=""/>
              <a:defRPr/>
            </a:pPr>
            <a:r>
              <a:rPr lang="en-US" sz="2400" i="1" dirty="0"/>
              <a:t>Option </a:t>
            </a:r>
            <a:r>
              <a:rPr lang="en-US" sz="2400" dirty="0" smtClean="0"/>
              <a:t> </a:t>
            </a:r>
            <a:r>
              <a:rPr lang="en-US" sz="2400" dirty="0" err="1"/>
              <a:t>terdiri</a:t>
            </a:r>
            <a:r>
              <a:rPr lang="en-US" sz="2400" dirty="0"/>
              <a:t> </a:t>
            </a:r>
            <a:r>
              <a:rPr lang="en-US" sz="2400" dirty="0" err="1"/>
              <a:t>dari</a:t>
            </a:r>
            <a:r>
              <a:rPr lang="en-US" sz="2400" dirty="0"/>
              <a:t> </a:t>
            </a:r>
            <a:r>
              <a:rPr lang="en-US" sz="2400" dirty="0" err="1" smtClean="0"/>
              <a:t>pilihan</a:t>
            </a:r>
            <a:r>
              <a:rPr lang="en-US" sz="2400" dirty="0" smtClean="0"/>
              <a:t> </a:t>
            </a:r>
            <a:r>
              <a:rPr lang="en-US" sz="2400" dirty="0" err="1" smtClean="0"/>
              <a:t>yg</a:t>
            </a:r>
            <a:r>
              <a:rPr lang="en-US" sz="2400" dirty="0" smtClean="0"/>
              <a:t> </a:t>
            </a:r>
            <a:r>
              <a:rPr lang="en-US" sz="2400" dirty="0" err="1" smtClean="0"/>
              <a:t>bersifat</a:t>
            </a:r>
            <a:r>
              <a:rPr lang="en-US" sz="2400" dirty="0" smtClean="0"/>
              <a:t> </a:t>
            </a:r>
            <a:r>
              <a:rPr lang="en-US" sz="2400" dirty="0" err="1" smtClean="0"/>
              <a:t>homogen</a:t>
            </a:r>
            <a:r>
              <a:rPr lang="en-US" sz="2400" dirty="0" smtClean="0"/>
              <a:t> </a:t>
            </a:r>
            <a:r>
              <a:rPr lang="en-US" sz="2400" dirty="0" err="1" smtClean="0"/>
              <a:t>spt</a:t>
            </a:r>
            <a:r>
              <a:rPr lang="en-US" sz="2400" dirty="0" smtClean="0"/>
              <a:t>; </a:t>
            </a:r>
            <a:r>
              <a:rPr lang="en-US" sz="2400" dirty="0" err="1" smtClean="0"/>
              <a:t>semua</a:t>
            </a:r>
            <a:r>
              <a:rPr lang="en-US" sz="2400" dirty="0" smtClean="0"/>
              <a:t> diagnosis,  </a:t>
            </a:r>
            <a:r>
              <a:rPr lang="en-US" sz="2400" dirty="0" err="1" smtClean="0"/>
              <a:t>tinndakan</a:t>
            </a:r>
            <a:r>
              <a:rPr lang="en-US" sz="2400" dirty="0" smtClean="0"/>
              <a:t>, </a:t>
            </a:r>
            <a:r>
              <a:rPr lang="en-US" sz="2400" dirty="0" err="1" smtClean="0"/>
              <a:t>penanganan</a:t>
            </a:r>
            <a:r>
              <a:rPr lang="en-US" sz="2400" dirty="0" smtClean="0"/>
              <a:t> </a:t>
            </a:r>
            <a:r>
              <a:rPr lang="en-US" sz="2400" dirty="0" err="1"/>
              <a:t>pasien</a:t>
            </a:r>
            <a:r>
              <a:rPr lang="en-US" sz="2400" dirty="0"/>
              <a:t>, </a:t>
            </a:r>
            <a:r>
              <a:rPr lang="en-US" sz="2400" dirty="0" err="1" smtClean="0"/>
              <a:t>dsb</a:t>
            </a:r>
            <a:r>
              <a:rPr lang="en-US" sz="2400" dirty="0" smtClean="0"/>
              <a:t>). </a:t>
            </a:r>
            <a:endParaRPr lang="en-US" sz="2400" dirty="0"/>
          </a:p>
          <a:p>
            <a:pPr marL="548640" indent="-411480" eaLnBrk="1" fontAlgn="auto" hangingPunct="1">
              <a:spcAft>
                <a:spcPts val="0"/>
              </a:spcAft>
              <a:buClr>
                <a:schemeClr val="tx1">
                  <a:shade val="95000"/>
                </a:schemeClr>
              </a:buClr>
              <a:buFont typeface="Wingdings 2"/>
              <a:buChar char=""/>
              <a:defRPr/>
            </a:pPr>
            <a:r>
              <a:rPr lang="en-US" sz="2400" i="1" dirty="0" smtClean="0"/>
              <a:t>Option</a:t>
            </a:r>
            <a:r>
              <a:rPr lang="en-US" sz="2400" dirty="0" smtClean="0"/>
              <a:t> </a:t>
            </a:r>
            <a:r>
              <a:rPr lang="en-US" sz="2400" dirty="0"/>
              <a:t>yang </a:t>
            </a:r>
            <a:r>
              <a:rPr lang="en-US" sz="2400" dirty="0" err="1"/>
              <a:t>masuk</a:t>
            </a:r>
            <a:r>
              <a:rPr lang="en-US" sz="2400" dirty="0"/>
              <a:t> </a:t>
            </a:r>
            <a:r>
              <a:rPr lang="en-US" sz="2400" dirty="0" err="1"/>
              <a:t>akal</a:t>
            </a:r>
            <a:r>
              <a:rPr lang="en-US" sz="2400" dirty="0"/>
              <a:t> </a:t>
            </a:r>
            <a:r>
              <a:rPr lang="en-US" sz="2400" dirty="0" err="1"/>
              <a:t>dan</a:t>
            </a:r>
            <a:r>
              <a:rPr lang="en-US" sz="2400" dirty="0"/>
              <a:t> </a:t>
            </a:r>
            <a:r>
              <a:rPr lang="en-US" sz="2400" dirty="0" err="1"/>
              <a:t>membuat</a:t>
            </a:r>
            <a:r>
              <a:rPr lang="en-US" sz="2400" dirty="0"/>
              <a:t> </a:t>
            </a:r>
            <a:r>
              <a:rPr lang="en-US" sz="2400" dirty="0" err="1"/>
              <a:t>mahasiswa</a:t>
            </a:r>
            <a:r>
              <a:rPr lang="en-US" sz="2400" dirty="0"/>
              <a:t> yang </a:t>
            </a:r>
            <a:r>
              <a:rPr lang="en-US" sz="2400" dirty="0" err="1"/>
              <a:t>tidak</a:t>
            </a:r>
            <a:r>
              <a:rPr lang="en-US" sz="2400" dirty="0"/>
              <a:t> </a:t>
            </a:r>
            <a:r>
              <a:rPr lang="en-US" sz="2400" dirty="0" err="1"/>
              <a:t>tahu</a:t>
            </a:r>
            <a:r>
              <a:rPr lang="en-US" sz="2400" dirty="0"/>
              <a:t> </a:t>
            </a:r>
            <a:r>
              <a:rPr lang="en-US" sz="2400" dirty="0" err="1"/>
              <a:t>akan</a:t>
            </a:r>
            <a:r>
              <a:rPr lang="en-US" sz="2400" dirty="0"/>
              <a:t> </a:t>
            </a:r>
            <a:r>
              <a:rPr lang="en-US" sz="2400" dirty="0" err="1"/>
              <a:t>memilihnya</a:t>
            </a:r>
            <a:r>
              <a:rPr lang="en-US" sz="2400" dirty="0"/>
              <a:t>. </a:t>
            </a:r>
          </a:p>
          <a:p>
            <a:pPr marL="548640" indent="-411480" eaLnBrk="1" fontAlgn="auto" hangingPunct="1">
              <a:spcAft>
                <a:spcPts val="0"/>
              </a:spcAft>
              <a:buClr>
                <a:schemeClr val="tx1">
                  <a:shade val="95000"/>
                </a:schemeClr>
              </a:buClr>
              <a:buFont typeface="Wingdings 2"/>
              <a:buChar char=""/>
              <a:defRPr/>
            </a:pPr>
            <a:r>
              <a:rPr lang="en-US" sz="2400" dirty="0" err="1" smtClean="0"/>
              <a:t>Distraktor</a:t>
            </a:r>
            <a:r>
              <a:rPr lang="en-US" sz="2400" dirty="0" smtClean="0"/>
              <a:t> </a:t>
            </a:r>
            <a:r>
              <a:rPr lang="en-US" sz="2400" dirty="0" err="1" smtClean="0"/>
              <a:t>memiliki</a:t>
            </a:r>
            <a:r>
              <a:rPr lang="en-US" sz="2400" dirty="0" smtClean="0"/>
              <a:t> </a:t>
            </a:r>
            <a:r>
              <a:rPr lang="en-US" sz="2400" dirty="0" err="1"/>
              <a:t>bentuk</a:t>
            </a:r>
            <a:r>
              <a:rPr lang="en-US" sz="2400" dirty="0"/>
              <a:t> </a:t>
            </a:r>
            <a:r>
              <a:rPr lang="en-US" sz="2400" dirty="0" err="1"/>
              <a:t>maupun</a:t>
            </a:r>
            <a:r>
              <a:rPr lang="en-US" sz="2400" dirty="0"/>
              <a:t> </a:t>
            </a:r>
            <a:r>
              <a:rPr lang="en-US" sz="2400" dirty="0" err="1"/>
              <a:t>panjang</a:t>
            </a:r>
            <a:r>
              <a:rPr lang="en-US" sz="2400" dirty="0"/>
              <a:t> yang </a:t>
            </a:r>
            <a:r>
              <a:rPr lang="en-US" sz="2400" dirty="0" err="1"/>
              <a:t>menyerupai</a:t>
            </a:r>
            <a:r>
              <a:rPr lang="en-US" sz="2400" dirty="0"/>
              <a:t> </a:t>
            </a:r>
            <a:r>
              <a:rPr lang="en-US" sz="2400" dirty="0" err="1"/>
              <a:t>jawaban</a:t>
            </a:r>
            <a:r>
              <a:rPr lang="en-US" sz="2400" dirty="0"/>
              <a:t> yang </a:t>
            </a:r>
            <a:r>
              <a:rPr lang="en-US" sz="2400" dirty="0" err="1"/>
              <a:t>benar</a:t>
            </a:r>
            <a:r>
              <a:rPr lang="en-US" sz="2400" dirty="0"/>
              <a:t> </a:t>
            </a:r>
          </a:p>
          <a:p>
            <a:pPr marL="548640" indent="-411480" eaLnBrk="1" fontAlgn="auto" hangingPunct="1">
              <a:spcAft>
                <a:spcPts val="0"/>
              </a:spcAft>
              <a:buClr>
                <a:schemeClr val="tx1">
                  <a:shade val="95000"/>
                </a:schemeClr>
              </a:buClr>
              <a:buFont typeface="Wingdings 2"/>
              <a:buChar char=""/>
              <a:defRPr/>
            </a:pPr>
            <a:r>
              <a:rPr lang="en-US" sz="2400" dirty="0" err="1"/>
              <a:t>Tidak</a:t>
            </a:r>
            <a:r>
              <a:rPr lang="en-US" sz="2400" dirty="0"/>
              <a:t> </a:t>
            </a:r>
            <a:r>
              <a:rPr lang="en-US" sz="2400" dirty="0" err="1"/>
              <a:t>mengandung</a:t>
            </a:r>
            <a:r>
              <a:rPr lang="en-US" sz="2400" dirty="0"/>
              <a:t> </a:t>
            </a:r>
            <a:r>
              <a:rPr lang="en-US" sz="2400" dirty="0" err="1"/>
              <a:t>kesalahan</a:t>
            </a:r>
            <a:r>
              <a:rPr lang="en-US" sz="2400" dirty="0"/>
              <a:t> </a:t>
            </a:r>
            <a:r>
              <a:rPr lang="en-US" sz="2400" dirty="0" err="1"/>
              <a:t>susunan</a:t>
            </a:r>
            <a:r>
              <a:rPr lang="en-US" sz="2400" dirty="0"/>
              <a:t> </a:t>
            </a:r>
            <a:r>
              <a:rPr lang="en-US" sz="2400" dirty="0" err="1"/>
              <a:t>kalimat</a:t>
            </a:r>
            <a:r>
              <a:rPr lang="en-US" sz="2400" dirty="0"/>
              <a:t> </a:t>
            </a:r>
            <a:r>
              <a:rPr lang="en-US" sz="2400" dirty="0" err="1"/>
              <a:t>dan</a:t>
            </a:r>
            <a:r>
              <a:rPr lang="en-US" sz="2400" dirty="0"/>
              <a:t> </a:t>
            </a:r>
            <a:r>
              <a:rPr lang="en-US" sz="2400" dirty="0" err="1"/>
              <a:t>sesuai</a:t>
            </a:r>
            <a:r>
              <a:rPr lang="en-US" sz="2400" dirty="0"/>
              <a:t> </a:t>
            </a:r>
            <a:r>
              <a:rPr lang="en-US" sz="2400" dirty="0" err="1"/>
              <a:t>dengan</a:t>
            </a:r>
            <a:r>
              <a:rPr lang="en-US" sz="2400" dirty="0"/>
              <a:t> </a:t>
            </a:r>
            <a:r>
              <a:rPr lang="en-US" sz="2400" dirty="0" err="1"/>
              <a:t>bentuk</a:t>
            </a:r>
            <a:r>
              <a:rPr lang="en-US" sz="2400" dirty="0"/>
              <a:t> </a:t>
            </a:r>
            <a:r>
              <a:rPr lang="en-US" sz="2400" dirty="0" err="1"/>
              <a:t>kalimat</a:t>
            </a:r>
            <a:r>
              <a:rPr lang="en-US" sz="2400" dirty="0"/>
              <a:t> </a:t>
            </a:r>
            <a:r>
              <a:rPr lang="en-US" sz="2400" dirty="0" err="1"/>
              <a:t>pada</a:t>
            </a:r>
            <a:r>
              <a:rPr lang="en-US" sz="2400" dirty="0"/>
              <a:t> stem.   </a:t>
            </a:r>
          </a:p>
          <a:p>
            <a:pPr marL="548640" indent="-411480" eaLnBrk="1" fontAlgn="auto" hangingPunct="1">
              <a:spcAft>
                <a:spcPts val="0"/>
              </a:spcAft>
              <a:buClr>
                <a:schemeClr val="tx1">
                  <a:shade val="95000"/>
                </a:schemeClr>
              </a:buClr>
              <a:buFont typeface="Wingdings 2"/>
              <a:buChar char=""/>
              <a:defRPr/>
            </a:pPr>
            <a:endParaRPr lang="en-US" sz="2400" dirty="0"/>
          </a:p>
        </p:txBody>
      </p:sp>
    </p:spTree>
    <p:extLst>
      <p:ext uri="{BB962C8B-B14F-4D97-AF65-F5344CB8AC3E}">
        <p14:creationId xmlns:p14="http://schemas.microsoft.com/office/powerpoint/2010/main" val="18295189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normAutofit/>
          </a:bodyPr>
          <a:lstStyle/>
          <a:p>
            <a:pPr eaLnBrk="1" fontAlgn="auto" hangingPunct="1">
              <a:spcAft>
                <a:spcPts val="0"/>
              </a:spcAft>
              <a:defRPr/>
            </a:pPr>
            <a:r>
              <a:rPr lang="en-US" dirty="0" err="1"/>
              <a:t>Kesalahan</a:t>
            </a:r>
            <a:r>
              <a:rPr lang="en-US" dirty="0"/>
              <a:t> </a:t>
            </a:r>
            <a:r>
              <a:rPr lang="en-US" dirty="0" smtClean="0"/>
              <a:t> option </a:t>
            </a:r>
            <a:r>
              <a:rPr lang="en-US" dirty="0"/>
              <a:t/>
            </a:r>
            <a:br>
              <a:rPr lang="en-US" dirty="0"/>
            </a:br>
            <a:endParaRPr lang="en-US" dirty="0"/>
          </a:p>
        </p:txBody>
      </p:sp>
      <p:sp>
        <p:nvSpPr>
          <p:cNvPr id="3" name="Content Placeholder 2"/>
          <p:cNvSpPr>
            <a:spLocks noGrp="1"/>
          </p:cNvSpPr>
          <p:nvPr>
            <p:ph idx="1"/>
          </p:nvPr>
        </p:nvSpPr>
        <p:spPr>
          <a:xfrm>
            <a:off x="457200" y="1447800"/>
            <a:ext cx="8229600" cy="5105400"/>
          </a:xfrm>
        </p:spPr>
        <p:txBody>
          <a:bodyPr>
            <a:normAutofit lnSpcReduction="10000"/>
          </a:bodyPr>
          <a:lstStyle/>
          <a:p>
            <a:pPr marL="548640" indent="-411480" eaLnBrk="1" fontAlgn="auto" hangingPunct="1">
              <a:spcAft>
                <a:spcPts val="0"/>
              </a:spcAft>
              <a:buClr>
                <a:schemeClr val="tx1">
                  <a:shade val="95000"/>
                </a:schemeClr>
              </a:buClr>
              <a:buFont typeface="Wingdings 2"/>
              <a:buChar char=""/>
              <a:defRPr/>
            </a:pPr>
            <a:r>
              <a:rPr lang="en-US" dirty="0" smtClean="0"/>
              <a:t> </a:t>
            </a:r>
            <a:r>
              <a:rPr lang="en-US" dirty="0" err="1" smtClean="0"/>
              <a:t>Hindari</a:t>
            </a:r>
            <a:r>
              <a:rPr lang="en-US" dirty="0" smtClean="0"/>
              <a:t> </a:t>
            </a:r>
            <a:r>
              <a:rPr lang="en-US" dirty="0" err="1" smtClean="0"/>
              <a:t>kesalahan</a:t>
            </a:r>
            <a:r>
              <a:rPr lang="en-US" dirty="0" smtClean="0"/>
              <a:t>  </a:t>
            </a:r>
            <a:r>
              <a:rPr lang="en-US" dirty="0" err="1" smtClean="0"/>
              <a:t>jenis</a:t>
            </a:r>
            <a:r>
              <a:rPr lang="en-US" dirty="0" smtClean="0"/>
              <a:t> , </a:t>
            </a:r>
            <a:r>
              <a:rPr lang="en-US" dirty="0"/>
              <a:t>“</a:t>
            </a:r>
            <a:r>
              <a:rPr lang="en-US" i="1" dirty="0" err="1"/>
              <a:t>testwiseness</a:t>
            </a:r>
            <a:r>
              <a:rPr lang="en-US" dirty="0"/>
              <a:t>” </a:t>
            </a:r>
            <a:r>
              <a:rPr lang="en-US" dirty="0" err="1"/>
              <a:t>dan</a:t>
            </a:r>
            <a:r>
              <a:rPr lang="en-US" dirty="0"/>
              <a:t> “</a:t>
            </a:r>
            <a:r>
              <a:rPr lang="en-US" i="1" dirty="0"/>
              <a:t>irrelevant difficulty</a:t>
            </a:r>
            <a:r>
              <a:rPr lang="en-US" dirty="0" smtClean="0"/>
              <a:t>”.</a:t>
            </a:r>
          </a:p>
          <a:p>
            <a:pPr marL="548640" indent="-411480" eaLnBrk="1" fontAlgn="auto" hangingPunct="1">
              <a:spcAft>
                <a:spcPts val="0"/>
              </a:spcAft>
              <a:buClr>
                <a:schemeClr val="tx1">
                  <a:shade val="95000"/>
                </a:schemeClr>
              </a:buClr>
              <a:buFontTx/>
              <a:buNone/>
              <a:defRPr/>
            </a:pPr>
            <a:endParaRPr lang="en-US" dirty="0" smtClean="0"/>
          </a:p>
          <a:p>
            <a:pPr marL="548640" indent="-411480" algn="just" eaLnBrk="1" fontAlgn="auto" hangingPunct="1">
              <a:spcAft>
                <a:spcPts val="0"/>
              </a:spcAft>
              <a:buClr>
                <a:schemeClr val="tx1">
                  <a:shade val="95000"/>
                </a:schemeClr>
              </a:buClr>
              <a:buFont typeface="Wingdings 2"/>
              <a:buChar char=""/>
              <a:defRPr/>
            </a:pPr>
            <a:r>
              <a:rPr lang="en-US" dirty="0" smtClean="0">
                <a:solidFill>
                  <a:srgbClr val="FF0000"/>
                </a:solidFill>
              </a:rPr>
              <a:t> </a:t>
            </a:r>
            <a:r>
              <a:rPr lang="en-US" dirty="0">
                <a:solidFill>
                  <a:srgbClr val="FF0000"/>
                </a:solidFill>
              </a:rPr>
              <a:t>“</a:t>
            </a:r>
            <a:r>
              <a:rPr lang="en-US" i="1" dirty="0" err="1">
                <a:solidFill>
                  <a:srgbClr val="FF0000"/>
                </a:solidFill>
              </a:rPr>
              <a:t>Testwiseness</a:t>
            </a:r>
            <a:r>
              <a:rPr lang="en-US" dirty="0">
                <a:solidFill>
                  <a:srgbClr val="FF0000"/>
                </a:solidFill>
              </a:rPr>
              <a:t>” </a:t>
            </a:r>
            <a:endParaRPr lang="en-US" dirty="0" smtClean="0">
              <a:solidFill>
                <a:srgbClr val="FF0000"/>
              </a:solidFill>
            </a:endParaRPr>
          </a:p>
          <a:p>
            <a:pPr marL="548640" indent="-411480" algn="just" eaLnBrk="1" fontAlgn="auto" hangingPunct="1">
              <a:spcAft>
                <a:spcPts val="0"/>
              </a:spcAft>
              <a:buClr>
                <a:schemeClr val="tx1">
                  <a:shade val="95000"/>
                </a:schemeClr>
              </a:buClr>
              <a:buFontTx/>
              <a:buNone/>
              <a:defRPr/>
            </a:pPr>
            <a:r>
              <a:rPr lang="en-US" dirty="0">
                <a:solidFill>
                  <a:srgbClr val="FF0000"/>
                </a:solidFill>
              </a:rPr>
              <a:t>	</a:t>
            </a:r>
            <a:r>
              <a:rPr lang="en-US" dirty="0" err="1" smtClean="0"/>
              <a:t>dapat</a:t>
            </a:r>
            <a:r>
              <a:rPr lang="en-US" dirty="0" smtClean="0"/>
              <a:t> </a:t>
            </a:r>
            <a:r>
              <a:rPr lang="en-US" dirty="0" err="1"/>
              <a:t>menjawab</a:t>
            </a:r>
            <a:r>
              <a:rPr lang="en-US" dirty="0"/>
              <a:t> </a:t>
            </a:r>
            <a:r>
              <a:rPr lang="en-US" dirty="0" smtClean="0"/>
              <a:t>  </a:t>
            </a:r>
            <a:r>
              <a:rPr lang="en-US" dirty="0" err="1"/>
              <a:t>soal</a:t>
            </a:r>
            <a:r>
              <a:rPr lang="en-US" dirty="0"/>
              <a:t> </a:t>
            </a:r>
            <a:r>
              <a:rPr lang="en-US" dirty="0" err="1"/>
              <a:t>bukan</a:t>
            </a:r>
            <a:r>
              <a:rPr lang="en-US" dirty="0"/>
              <a:t> </a:t>
            </a:r>
            <a:r>
              <a:rPr lang="en-US" dirty="0" err="1"/>
              <a:t>karena</a:t>
            </a:r>
            <a:r>
              <a:rPr lang="en-US" dirty="0"/>
              <a:t> </a:t>
            </a:r>
            <a:r>
              <a:rPr lang="en-US" dirty="0" err="1" smtClean="0"/>
              <a:t>penguasaa</a:t>
            </a:r>
            <a:r>
              <a:rPr lang="en-US" dirty="0" err="1"/>
              <a:t>n</a:t>
            </a:r>
            <a:r>
              <a:rPr lang="en-US" dirty="0" smtClean="0"/>
              <a:t>  </a:t>
            </a:r>
            <a:r>
              <a:rPr lang="en-US" dirty="0" err="1" smtClean="0"/>
              <a:t>materi</a:t>
            </a:r>
            <a:r>
              <a:rPr lang="en-US" dirty="0" smtClean="0"/>
              <a:t>  </a:t>
            </a:r>
            <a:r>
              <a:rPr lang="en-US" dirty="0" err="1" smtClean="0"/>
              <a:t>tetapi</a:t>
            </a:r>
            <a:r>
              <a:rPr lang="en-US" dirty="0" smtClean="0"/>
              <a:t> </a:t>
            </a:r>
            <a:r>
              <a:rPr lang="en-US" dirty="0" err="1"/>
              <a:t>karena</a:t>
            </a:r>
            <a:r>
              <a:rPr lang="en-US" dirty="0"/>
              <a:t> </a:t>
            </a:r>
            <a:r>
              <a:rPr lang="en-US" dirty="0" err="1" smtClean="0"/>
              <a:t>kepintaran</a:t>
            </a:r>
            <a:r>
              <a:rPr lang="en-US" dirty="0" smtClean="0"/>
              <a:t>  </a:t>
            </a:r>
            <a:r>
              <a:rPr lang="en-US" dirty="0" err="1"/>
              <a:t>dalam</a:t>
            </a:r>
            <a:r>
              <a:rPr lang="en-US" dirty="0"/>
              <a:t> </a:t>
            </a:r>
            <a:r>
              <a:rPr lang="en-US" dirty="0" err="1"/>
              <a:t>menebak</a:t>
            </a:r>
            <a:r>
              <a:rPr lang="en-US" dirty="0"/>
              <a:t> </a:t>
            </a:r>
            <a:r>
              <a:rPr lang="en-US" dirty="0" err="1"/>
              <a:t>jawaban</a:t>
            </a:r>
            <a:r>
              <a:rPr lang="en-US" dirty="0"/>
              <a:t> yang </a:t>
            </a:r>
            <a:r>
              <a:rPr lang="en-US" dirty="0" err="1"/>
              <a:t>benar</a:t>
            </a:r>
            <a:r>
              <a:rPr lang="en-US" dirty="0"/>
              <a:t>. </a:t>
            </a:r>
            <a:r>
              <a:rPr lang="en-US" dirty="0" smtClean="0"/>
              <a:t> </a:t>
            </a:r>
          </a:p>
          <a:p>
            <a:pPr marL="548640" indent="-411480" eaLnBrk="1" fontAlgn="auto" hangingPunct="1">
              <a:spcAft>
                <a:spcPts val="0"/>
              </a:spcAft>
              <a:buClr>
                <a:schemeClr val="tx1">
                  <a:shade val="95000"/>
                </a:schemeClr>
              </a:buClr>
              <a:buFont typeface="Wingdings 2"/>
              <a:buChar char=""/>
              <a:defRPr/>
            </a:pPr>
            <a:endParaRPr lang="en-US" dirty="0"/>
          </a:p>
          <a:p>
            <a:pPr marL="548640" indent="-411480" eaLnBrk="1" fontAlgn="auto" hangingPunct="1">
              <a:spcAft>
                <a:spcPts val="0"/>
              </a:spcAft>
              <a:buClr>
                <a:schemeClr val="tx1">
                  <a:shade val="95000"/>
                </a:schemeClr>
              </a:buClr>
              <a:buFont typeface="Wingdings 2"/>
              <a:buChar char=""/>
              <a:defRPr/>
            </a:pPr>
            <a:r>
              <a:rPr lang="en-US" dirty="0" smtClean="0">
                <a:solidFill>
                  <a:srgbClr val="FF0000"/>
                </a:solidFill>
              </a:rPr>
              <a:t>“</a:t>
            </a:r>
            <a:r>
              <a:rPr lang="en-US" i="1" dirty="0">
                <a:solidFill>
                  <a:srgbClr val="FF0000"/>
                </a:solidFill>
              </a:rPr>
              <a:t>irrelevant difficulty</a:t>
            </a:r>
            <a:r>
              <a:rPr lang="en-US" dirty="0" smtClean="0">
                <a:solidFill>
                  <a:srgbClr val="FF0000"/>
                </a:solidFill>
              </a:rPr>
              <a:t>”</a:t>
            </a:r>
          </a:p>
          <a:p>
            <a:pPr marL="548640" indent="-411480" eaLnBrk="1" fontAlgn="auto" hangingPunct="1">
              <a:spcAft>
                <a:spcPts val="0"/>
              </a:spcAft>
              <a:buClr>
                <a:schemeClr val="tx1">
                  <a:shade val="95000"/>
                </a:schemeClr>
              </a:buClr>
              <a:buFontTx/>
              <a:buNone/>
              <a:defRPr/>
            </a:pPr>
            <a:r>
              <a:rPr lang="en-US" dirty="0" smtClean="0">
                <a:solidFill>
                  <a:srgbClr val="FF0000"/>
                </a:solidFill>
              </a:rPr>
              <a:t>	</a:t>
            </a:r>
            <a:r>
              <a:rPr lang="en-US" dirty="0" err="1" smtClean="0"/>
              <a:t>kesulitan</a:t>
            </a:r>
            <a:r>
              <a:rPr lang="en-US" dirty="0" smtClean="0"/>
              <a:t>  </a:t>
            </a:r>
            <a:r>
              <a:rPr lang="en-US" dirty="0" err="1" smtClean="0"/>
              <a:t>menjawab</a:t>
            </a:r>
            <a:r>
              <a:rPr lang="en-US" dirty="0" smtClean="0"/>
              <a:t> </a:t>
            </a:r>
            <a:r>
              <a:rPr lang="en-US" dirty="0" err="1" smtClean="0"/>
              <a:t>soal</a:t>
            </a:r>
            <a:r>
              <a:rPr lang="en-US" dirty="0"/>
              <a:t>,</a:t>
            </a:r>
            <a:r>
              <a:rPr lang="en-US" dirty="0">
                <a:solidFill>
                  <a:srgbClr val="FF0000"/>
                </a:solidFill>
              </a:rPr>
              <a:t> </a:t>
            </a:r>
            <a:r>
              <a:rPr lang="en-US" dirty="0" err="1">
                <a:solidFill>
                  <a:srgbClr val="FF0000"/>
                </a:solidFill>
              </a:rPr>
              <a:t>bukan</a:t>
            </a:r>
            <a:r>
              <a:rPr lang="en-US" dirty="0">
                <a:solidFill>
                  <a:srgbClr val="FF0000"/>
                </a:solidFill>
              </a:rPr>
              <a:t> </a:t>
            </a:r>
            <a:r>
              <a:rPr lang="en-US" dirty="0" err="1" smtClean="0"/>
              <a:t>karena</a:t>
            </a:r>
            <a:r>
              <a:rPr lang="en-US" dirty="0" smtClean="0"/>
              <a:t> </a:t>
            </a:r>
            <a:r>
              <a:rPr lang="en-US" dirty="0" err="1" smtClean="0"/>
              <a:t>materi</a:t>
            </a:r>
            <a:r>
              <a:rPr lang="en-US" dirty="0" smtClean="0"/>
              <a:t>  </a:t>
            </a:r>
            <a:r>
              <a:rPr lang="en-US" dirty="0" err="1" smtClean="0"/>
              <a:t>sulit</a:t>
            </a:r>
            <a:r>
              <a:rPr lang="en-US" dirty="0" smtClean="0"/>
              <a:t>   </a:t>
            </a:r>
            <a:r>
              <a:rPr lang="en-US" dirty="0" err="1" smtClean="0"/>
              <a:t>tapi</a:t>
            </a:r>
            <a:r>
              <a:rPr lang="en-US" dirty="0" smtClean="0"/>
              <a:t>   </a:t>
            </a:r>
            <a:r>
              <a:rPr lang="en-US" dirty="0" err="1" smtClean="0"/>
              <a:t>karena</a:t>
            </a:r>
            <a:r>
              <a:rPr lang="en-US" dirty="0" smtClean="0"/>
              <a:t> </a:t>
            </a:r>
            <a:r>
              <a:rPr lang="en-US" dirty="0" err="1" smtClean="0"/>
              <a:t>struktur</a:t>
            </a:r>
            <a:r>
              <a:rPr lang="en-US" dirty="0" smtClean="0"/>
              <a:t> </a:t>
            </a:r>
            <a:r>
              <a:rPr lang="en-US" dirty="0" err="1"/>
              <a:t>soal</a:t>
            </a:r>
            <a:r>
              <a:rPr lang="en-US" dirty="0"/>
              <a:t> </a:t>
            </a:r>
            <a:r>
              <a:rPr lang="en-US" dirty="0" smtClean="0"/>
              <a:t> </a:t>
            </a:r>
            <a:r>
              <a:rPr lang="en-US" dirty="0" err="1" smtClean="0"/>
              <a:t>buruk</a:t>
            </a:r>
            <a:r>
              <a:rPr lang="en-US" dirty="0" smtClean="0"/>
              <a:t> . </a:t>
            </a:r>
            <a:endParaRPr lang="en-US"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6488967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u="sng" dirty="0" smtClean="0"/>
              <a:t/>
            </a:r>
            <a:br>
              <a:rPr lang="en-US" u="sng" dirty="0" smtClean="0"/>
            </a:br>
            <a:r>
              <a:rPr lang="en-US" dirty="0" err="1" smtClean="0"/>
              <a:t>Kesalahan</a:t>
            </a:r>
            <a:r>
              <a:rPr lang="en-US" dirty="0" smtClean="0"/>
              <a:t> </a:t>
            </a:r>
            <a:r>
              <a:rPr lang="en-US" i="1" dirty="0" err="1" smtClean="0"/>
              <a:t>testwiseness</a:t>
            </a:r>
            <a:r>
              <a:rPr lang="en-US" dirty="0" smtClean="0"/>
              <a:t>:</a:t>
            </a:r>
            <a:br>
              <a:rPr lang="en-US" dirty="0" smtClean="0"/>
            </a:br>
            <a:endParaRPr lang="en-US" dirty="0"/>
          </a:p>
        </p:txBody>
      </p:sp>
      <p:sp>
        <p:nvSpPr>
          <p:cNvPr id="86019" name="Content Placeholder 2"/>
          <p:cNvSpPr>
            <a:spLocks noGrp="1"/>
          </p:cNvSpPr>
          <p:nvPr>
            <p:ph idx="1"/>
          </p:nvPr>
        </p:nvSpPr>
        <p:spPr/>
        <p:txBody>
          <a:bodyPr/>
          <a:lstStyle/>
          <a:p>
            <a:pPr eaLnBrk="1" hangingPunct="1"/>
            <a:r>
              <a:rPr lang="en-US" i="1" smtClean="0">
                <a:ea typeface="ヒラギノ角ゴ Pro W3"/>
                <a:cs typeface="ヒラギノ角ゴ Pro W3"/>
              </a:rPr>
              <a:t>Grammatical Cues</a:t>
            </a:r>
            <a:endParaRPr lang="en-US" smtClean="0">
              <a:ea typeface="ヒラギノ角ゴ Pro W3"/>
              <a:cs typeface="ヒラギノ角ゴ Pro W3"/>
            </a:endParaRPr>
          </a:p>
          <a:p>
            <a:pPr eaLnBrk="1" hangingPunct="1"/>
            <a:r>
              <a:rPr lang="en-US" i="1" smtClean="0">
                <a:ea typeface="ヒラギノ角ゴ Pro W3"/>
                <a:cs typeface="ヒラギノ角ゴ Pro W3"/>
              </a:rPr>
              <a:t>Logical Cues</a:t>
            </a:r>
            <a:endParaRPr lang="en-US" smtClean="0">
              <a:ea typeface="ヒラギノ角ゴ Pro W3"/>
              <a:cs typeface="ヒラギノ角ゴ Pro W3"/>
            </a:endParaRPr>
          </a:p>
          <a:p>
            <a:pPr eaLnBrk="1" hangingPunct="1"/>
            <a:r>
              <a:rPr lang="en-US" smtClean="0">
                <a:ea typeface="ヒラギノ角ゴ Pro W3"/>
                <a:cs typeface="ヒラギノ角ゴ Pro W3"/>
              </a:rPr>
              <a:t>Istilah yang absolut</a:t>
            </a:r>
          </a:p>
          <a:p>
            <a:pPr eaLnBrk="1" hangingPunct="1"/>
            <a:r>
              <a:rPr lang="en-US" smtClean="0">
                <a:ea typeface="ヒラギノ角ゴ Pro W3"/>
                <a:cs typeface="ヒラギノ角ゴ Pro W3"/>
              </a:rPr>
              <a:t>Jawaban benar yang panjang</a:t>
            </a:r>
          </a:p>
          <a:p>
            <a:pPr eaLnBrk="1" hangingPunct="1"/>
            <a:r>
              <a:rPr lang="en-US" smtClean="0">
                <a:ea typeface="ヒラギノ角ゴ Pro W3"/>
                <a:cs typeface="ヒラギノ角ゴ Pro W3"/>
              </a:rPr>
              <a:t>Pengulangan kata dari badan soal ke jawaban</a:t>
            </a:r>
          </a:p>
          <a:p>
            <a:pPr eaLnBrk="1" hangingPunct="1"/>
            <a:r>
              <a:rPr lang="en-US" smtClean="0">
                <a:ea typeface="ヒラギノ角ゴ Pro W3"/>
                <a:cs typeface="ヒラギノ角ゴ Pro W3"/>
              </a:rPr>
              <a:t>Konvergensi soal</a:t>
            </a:r>
          </a:p>
          <a:p>
            <a:pPr eaLnBrk="1" hangingPunct="1"/>
            <a:endParaRPr lang="en-US" smtClean="0">
              <a:ea typeface="ヒラギノ角ゴ Pro W3"/>
              <a:cs typeface="ヒラギノ角ゴ Pro W3"/>
            </a:endParaRPr>
          </a:p>
        </p:txBody>
      </p:sp>
    </p:spTree>
    <p:extLst>
      <p:ext uri="{BB962C8B-B14F-4D97-AF65-F5344CB8AC3E}">
        <p14:creationId xmlns:p14="http://schemas.microsoft.com/office/powerpoint/2010/main" val="23137251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pPr eaLnBrk="1" fontAlgn="auto" hangingPunct="1">
              <a:spcAft>
                <a:spcPts val="0"/>
              </a:spcAft>
              <a:defRPr/>
            </a:pPr>
            <a:r>
              <a:rPr lang="en-US" i="1" dirty="0" smtClean="0"/>
              <a:t/>
            </a:r>
            <a:br>
              <a:rPr lang="en-US" i="1" dirty="0" smtClean="0"/>
            </a:br>
            <a:r>
              <a:rPr lang="en-US" i="1" dirty="0" smtClean="0"/>
              <a:t>Grammatical Cues</a:t>
            </a:r>
            <a:r>
              <a:rPr lang="en-US" dirty="0" smtClean="0"/>
              <a:t/>
            </a:r>
            <a:br>
              <a:rPr lang="en-US" dirty="0" smtClean="0"/>
            </a:br>
            <a:endParaRPr lang="en-US" dirty="0"/>
          </a:p>
        </p:txBody>
      </p:sp>
      <p:sp>
        <p:nvSpPr>
          <p:cNvPr id="3" name="Content Placeholder 2"/>
          <p:cNvSpPr>
            <a:spLocks noGrp="1"/>
          </p:cNvSpPr>
          <p:nvPr>
            <p:ph idx="1"/>
          </p:nvPr>
        </p:nvSpPr>
        <p:spPr>
          <a:xfrm>
            <a:off x="304800" y="1143000"/>
            <a:ext cx="8610600" cy="4983163"/>
          </a:xfrm>
        </p:spPr>
        <p:txBody>
          <a:bodyPr>
            <a:normAutofit fontScale="85000" lnSpcReduction="20000"/>
          </a:bodyPr>
          <a:lstStyle/>
          <a:p>
            <a:pPr marL="548640" indent="-411480" eaLnBrk="1" fontAlgn="auto" hangingPunct="1">
              <a:spcAft>
                <a:spcPts val="0"/>
              </a:spcAft>
              <a:buClr>
                <a:schemeClr val="tx1">
                  <a:shade val="95000"/>
                </a:schemeClr>
              </a:buClr>
              <a:buFontTx/>
              <a:buNone/>
              <a:defRPr/>
            </a:pPr>
            <a:r>
              <a:rPr lang="en-US" b="1" i="1" dirty="0" err="1" smtClean="0"/>
              <a:t>Contoh</a:t>
            </a:r>
            <a:r>
              <a:rPr lang="en-US" b="1" i="1" dirty="0" smtClean="0"/>
              <a:t> </a:t>
            </a:r>
            <a:r>
              <a:rPr lang="en-US" b="1" i="1" dirty="0" err="1"/>
              <a:t>soal</a:t>
            </a:r>
            <a:r>
              <a:rPr lang="en-US" b="1" i="1" dirty="0"/>
              <a:t> :</a:t>
            </a:r>
            <a:endParaRPr lang="en-US" dirty="0"/>
          </a:p>
          <a:p>
            <a:r>
              <a:rPr lang="en-US" i="1" dirty="0" smtClean="0"/>
              <a:t>	</a:t>
            </a:r>
            <a:r>
              <a:rPr lang="en-US" dirty="0" err="1"/>
              <a:t>Seorang</a:t>
            </a:r>
            <a:r>
              <a:rPr lang="en-US" dirty="0"/>
              <a:t> </a:t>
            </a:r>
            <a:r>
              <a:rPr lang="en-US" dirty="0" err="1"/>
              <a:t>ibu</a:t>
            </a:r>
            <a:r>
              <a:rPr lang="en-US" dirty="0"/>
              <a:t> </a:t>
            </a:r>
            <a:r>
              <a:rPr lang="en-US" dirty="0" err="1"/>
              <a:t>berusia</a:t>
            </a:r>
            <a:r>
              <a:rPr lang="en-US" dirty="0"/>
              <a:t> 27 </a:t>
            </a:r>
            <a:r>
              <a:rPr lang="en-US" dirty="0" err="1"/>
              <a:t>tahun</a:t>
            </a:r>
            <a:r>
              <a:rPr lang="en-US" dirty="0"/>
              <a:t>, G2P1A0, </a:t>
            </a:r>
            <a:r>
              <a:rPr lang="en-US" dirty="0" err="1"/>
              <a:t>kehamilan</a:t>
            </a:r>
            <a:r>
              <a:rPr lang="en-US" dirty="0"/>
              <a:t> </a:t>
            </a:r>
            <a:r>
              <a:rPr lang="en-US" dirty="0" err="1"/>
              <a:t>aterm</a:t>
            </a:r>
            <a:r>
              <a:rPr lang="en-US" dirty="0"/>
              <a:t>, </a:t>
            </a:r>
            <a:r>
              <a:rPr lang="en-US" dirty="0" err="1"/>
              <a:t>dirawat</a:t>
            </a:r>
            <a:r>
              <a:rPr lang="en-US" dirty="0"/>
              <a:t> di </a:t>
            </a:r>
            <a:r>
              <a:rPr lang="en-US" dirty="0" err="1"/>
              <a:t>ruang</a:t>
            </a:r>
            <a:r>
              <a:rPr lang="en-US" dirty="0"/>
              <a:t> </a:t>
            </a:r>
            <a:r>
              <a:rPr lang="en-US" dirty="0" err="1"/>
              <a:t>bersalin</a:t>
            </a:r>
            <a:r>
              <a:rPr lang="en-US" dirty="0"/>
              <a:t>. </a:t>
            </a:r>
            <a:r>
              <a:rPr lang="en-US" dirty="0" err="1"/>
              <a:t>Saat</a:t>
            </a:r>
            <a:r>
              <a:rPr lang="en-US" dirty="0"/>
              <a:t> </a:t>
            </a:r>
            <a:r>
              <a:rPr lang="en-US" dirty="0" err="1"/>
              <a:t>ini</a:t>
            </a:r>
            <a:r>
              <a:rPr lang="en-US" dirty="0"/>
              <a:t> </a:t>
            </a:r>
            <a:r>
              <a:rPr lang="en-US" dirty="0" err="1"/>
              <a:t>pasien</a:t>
            </a:r>
            <a:r>
              <a:rPr lang="en-US" dirty="0"/>
              <a:t> </a:t>
            </a:r>
            <a:r>
              <a:rPr lang="en-US" dirty="0" err="1"/>
              <a:t>mengeluh</a:t>
            </a:r>
            <a:r>
              <a:rPr lang="en-US" dirty="0"/>
              <a:t> mules </a:t>
            </a:r>
            <a:r>
              <a:rPr lang="en-US" dirty="0" err="1"/>
              <a:t>setiap</a:t>
            </a:r>
            <a:r>
              <a:rPr lang="en-US" dirty="0"/>
              <a:t> 3 </a:t>
            </a:r>
            <a:r>
              <a:rPr lang="en-US" dirty="0" err="1"/>
              <a:t>menit</a:t>
            </a:r>
            <a:r>
              <a:rPr lang="en-US" dirty="0"/>
              <a:t> </a:t>
            </a:r>
            <a:r>
              <a:rPr lang="en-US" dirty="0" err="1"/>
              <a:t>sekali</a:t>
            </a:r>
            <a:r>
              <a:rPr lang="en-US" dirty="0"/>
              <a:t>, </a:t>
            </a:r>
            <a:r>
              <a:rPr lang="en-US" dirty="0" err="1"/>
              <a:t>ingin</a:t>
            </a:r>
            <a:r>
              <a:rPr lang="en-US" dirty="0"/>
              <a:t> </a:t>
            </a:r>
            <a:r>
              <a:rPr lang="en-US" dirty="0" err="1"/>
              <a:t>mengedan</a:t>
            </a:r>
            <a:r>
              <a:rPr lang="en-US" dirty="0"/>
              <a:t>. </a:t>
            </a:r>
            <a:r>
              <a:rPr lang="en-US" dirty="0" err="1"/>
              <a:t>pasien</a:t>
            </a:r>
            <a:r>
              <a:rPr lang="en-US" dirty="0"/>
              <a:t> </a:t>
            </a:r>
            <a:r>
              <a:rPr lang="en-US" dirty="0" err="1"/>
              <a:t>terlihat</a:t>
            </a:r>
            <a:r>
              <a:rPr lang="en-US" dirty="0"/>
              <a:t> </a:t>
            </a:r>
            <a:r>
              <a:rPr lang="en-US" dirty="0" err="1"/>
              <a:t>gelisah</a:t>
            </a:r>
            <a:r>
              <a:rPr lang="en-US" dirty="0"/>
              <a:t>, </a:t>
            </a:r>
            <a:r>
              <a:rPr lang="en-US" dirty="0" err="1"/>
              <a:t>lendir</a:t>
            </a:r>
            <a:r>
              <a:rPr lang="en-US" dirty="0"/>
              <a:t> </a:t>
            </a:r>
            <a:r>
              <a:rPr lang="en-US" dirty="0" err="1"/>
              <a:t>darah</a:t>
            </a:r>
            <a:r>
              <a:rPr lang="en-US" dirty="0"/>
              <a:t> </a:t>
            </a:r>
            <a:r>
              <a:rPr lang="en-US" dirty="0" err="1"/>
              <a:t>keluar</a:t>
            </a:r>
            <a:r>
              <a:rPr lang="en-US" dirty="0"/>
              <a:t> </a:t>
            </a:r>
            <a:r>
              <a:rPr lang="en-US" dirty="0" err="1"/>
              <a:t>banyak</a:t>
            </a:r>
            <a:r>
              <a:rPr lang="en-US" dirty="0"/>
              <a:t>, </a:t>
            </a:r>
            <a:r>
              <a:rPr lang="en-US" dirty="0" err="1"/>
              <a:t>hasil</a:t>
            </a:r>
            <a:r>
              <a:rPr lang="en-US" dirty="0"/>
              <a:t> </a:t>
            </a:r>
            <a:r>
              <a:rPr lang="en-US" dirty="0" err="1"/>
              <a:t>pemeriksaan</a:t>
            </a:r>
            <a:r>
              <a:rPr lang="en-US" dirty="0"/>
              <a:t> </a:t>
            </a:r>
            <a:r>
              <a:rPr lang="en-US" dirty="0" err="1"/>
              <a:t>dalam</a:t>
            </a:r>
            <a:r>
              <a:rPr lang="en-US" dirty="0"/>
              <a:t>: </a:t>
            </a:r>
            <a:r>
              <a:rPr lang="en-US" dirty="0" err="1"/>
              <a:t>pembukaan</a:t>
            </a:r>
            <a:r>
              <a:rPr lang="en-US" dirty="0"/>
              <a:t> 10 cm, </a:t>
            </a:r>
            <a:r>
              <a:rPr lang="en-US" dirty="0" err="1"/>
              <a:t>porsio</a:t>
            </a:r>
            <a:r>
              <a:rPr lang="en-US" dirty="0"/>
              <a:t> </a:t>
            </a:r>
            <a:r>
              <a:rPr lang="en-US" dirty="0" err="1"/>
              <a:t>tidak</a:t>
            </a:r>
            <a:r>
              <a:rPr lang="en-US" dirty="0"/>
              <a:t> </a:t>
            </a:r>
            <a:r>
              <a:rPr lang="en-US" dirty="0" err="1"/>
              <a:t>teraba</a:t>
            </a:r>
            <a:r>
              <a:rPr lang="en-US" dirty="0"/>
              <a:t>, </a:t>
            </a:r>
            <a:r>
              <a:rPr lang="en-US" dirty="0" err="1"/>
              <a:t>ketuban</a:t>
            </a:r>
            <a:r>
              <a:rPr lang="en-US" dirty="0"/>
              <a:t> (+), </a:t>
            </a:r>
            <a:r>
              <a:rPr lang="en-US" dirty="0" err="1"/>
              <a:t>penurunan</a:t>
            </a:r>
            <a:r>
              <a:rPr lang="en-US" dirty="0"/>
              <a:t> </a:t>
            </a:r>
            <a:r>
              <a:rPr lang="en-US" dirty="0" err="1"/>
              <a:t>kepala</a:t>
            </a:r>
            <a:r>
              <a:rPr lang="en-US" dirty="0"/>
              <a:t> </a:t>
            </a:r>
            <a:r>
              <a:rPr lang="en-US" dirty="0" err="1"/>
              <a:t>janin</a:t>
            </a:r>
            <a:r>
              <a:rPr lang="en-US" dirty="0"/>
              <a:t> di Hodge III +.</a:t>
            </a:r>
          </a:p>
          <a:p>
            <a:pPr marL="0" indent="0">
              <a:buNone/>
            </a:pPr>
            <a:r>
              <a:rPr lang="en-US" dirty="0" smtClean="0"/>
              <a:t>     </a:t>
            </a:r>
            <a:r>
              <a:rPr lang="en-US" dirty="0" err="1" smtClean="0"/>
              <a:t>Apa</a:t>
            </a:r>
            <a:r>
              <a:rPr lang="en-US" dirty="0" smtClean="0"/>
              <a:t> </a:t>
            </a:r>
            <a:r>
              <a:rPr lang="en-US" dirty="0" err="1"/>
              <a:t>prioritas</a:t>
            </a:r>
            <a:r>
              <a:rPr lang="en-US" dirty="0"/>
              <a:t> </a:t>
            </a:r>
            <a:r>
              <a:rPr lang="en-US" b="1" dirty="0" err="1"/>
              <a:t>tindakan</a:t>
            </a:r>
            <a:r>
              <a:rPr lang="en-US" b="1" dirty="0"/>
              <a:t> </a:t>
            </a:r>
            <a:r>
              <a:rPr lang="en-US" b="1" dirty="0" err="1"/>
              <a:t>mandiri</a:t>
            </a:r>
            <a:r>
              <a:rPr lang="en-US" dirty="0"/>
              <a:t> </a:t>
            </a:r>
            <a:r>
              <a:rPr lang="en-US" dirty="0" err="1"/>
              <a:t>keperawatan</a:t>
            </a:r>
            <a:r>
              <a:rPr lang="en-US" dirty="0"/>
              <a:t> </a:t>
            </a:r>
            <a:r>
              <a:rPr lang="en-US" dirty="0" err="1"/>
              <a:t>pada</a:t>
            </a:r>
            <a:r>
              <a:rPr lang="en-US" dirty="0"/>
              <a:t> </a:t>
            </a:r>
            <a:r>
              <a:rPr lang="en-US" dirty="0" err="1"/>
              <a:t>pasien</a:t>
            </a:r>
            <a:r>
              <a:rPr lang="en-US" dirty="0"/>
              <a:t> </a:t>
            </a:r>
            <a:r>
              <a:rPr lang="en-US" dirty="0" err="1"/>
              <a:t>tersebut</a:t>
            </a:r>
            <a:r>
              <a:rPr lang="en-US" dirty="0"/>
              <a:t>?</a:t>
            </a:r>
          </a:p>
          <a:p>
            <a:pPr lvl="0"/>
            <a:r>
              <a:rPr lang="en-US" dirty="0" smtClean="0"/>
              <a:t>       a. </a:t>
            </a:r>
            <a:r>
              <a:rPr lang="id-ID" dirty="0" smtClean="0"/>
              <a:t>berikan </a:t>
            </a:r>
            <a:r>
              <a:rPr lang="id-ID" dirty="0"/>
              <a:t>oksitosin </a:t>
            </a:r>
            <a:endParaRPr lang="en-US" dirty="0"/>
          </a:p>
          <a:p>
            <a:r>
              <a:rPr lang="en-US" dirty="0"/>
              <a:t>       b. </a:t>
            </a:r>
            <a:r>
              <a:rPr lang="id-ID" b="1" dirty="0"/>
              <a:t>pecahkan ketuban</a:t>
            </a:r>
            <a:endParaRPr lang="en-US" dirty="0"/>
          </a:p>
          <a:p>
            <a:r>
              <a:rPr lang="en-US" b="1" dirty="0"/>
              <a:t>       c. </a:t>
            </a:r>
            <a:r>
              <a:rPr lang="id-ID" b="1" dirty="0"/>
              <a:t>observasi kontraksi</a:t>
            </a:r>
            <a:endParaRPr lang="en-US" dirty="0"/>
          </a:p>
          <a:p>
            <a:r>
              <a:rPr lang="en-US" b="1" dirty="0"/>
              <a:t>       d. </a:t>
            </a:r>
            <a:r>
              <a:rPr lang="id-ID" b="1" dirty="0"/>
              <a:t>siapkan alat persalinan</a:t>
            </a:r>
            <a:endParaRPr lang="en-US" dirty="0"/>
          </a:p>
          <a:p>
            <a:r>
              <a:rPr lang="en-US" b="1" dirty="0"/>
              <a:t>     </a:t>
            </a:r>
            <a:r>
              <a:rPr lang="en-US" dirty="0"/>
              <a:t>  e.</a:t>
            </a:r>
            <a:r>
              <a:rPr lang="id-ID" dirty="0"/>
              <a:t> lakukan vacum ekstraksi</a:t>
            </a:r>
            <a:endParaRPr lang="en-US" dirty="0"/>
          </a:p>
          <a:p>
            <a:pPr marL="548640" indent="-411480" eaLnBrk="1" fontAlgn="auto" hangingPunct="1">
              <a:spcAft>
                <a:spcPts val="0"/>
              </a:spcAft>
              <a:buClr>
                <a:schemeClr val="tx1">
                  <a:shade val="95000"/>
                </a:schemeClr>
              </a:buClr>
              <a:buFontTx/>
              <a:buNone/>
              <a:defRPr/>
            </a:pPr>
            <a:endParaRPr lang="en-US" i="1" dirty="0" smtClean="0"/>
          </a:p>
          <a:p>
            <a:pPr marL="548640" indent="-411480" eaLnBrk="1" fontAlgn="auto" hangingPunct="1">
              <a:spcAft>
                <a:spcPts val="0"/>
              </a:spcAft>
              <a:buClr>
                <a:schemeClr val="tx1">
                  <a:shade val="95000"/>
                </a:schemeClr>
              </a:buClr>
              <a:buFontTx/>
              <a:buNone/>
              <a:defRPr/>
            </a:pPr>
            <a:endParaRPr lang="en-US" dirty="0"/>
          </a:p>
        </p:txBody>
      </p:sp>
    </p:spTree>
    <p:extLst>
      <p:ext uri="{BB962C8B-B14F-4D97-AF65-F5344CB8AC3E}">
        <p14:creationId xmlns:p14="http://schemas.microsoft.com/office/powerpoint/2010/main" val="25481376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eaLnBrk="1" fontAlgn="auto" hangingPunct="1">
              <a:spcAft>
                <a:spcPts val="0"/>
              </a:spcAft>
              <a:defRPr/>
            </a:pPr>
            <a:r>
              <a:rPr lang="en-US" i="1" dirty="0" smtClean="0"/>
              <a:t/>
            </a:r>
            <a:br>
              <a:rPr lang="en-US" i="1" dirty="0" smtClean="0"/>
            </a:br>
            <a:r>
              <a:rPr lang="en-US" i="1" dirty="0" smtClean="0"/>
              <a:t>Logical </a:t>
            </a:r>
            <a:r>
              <a:rPr lang="en-US" i="1" dirty="0"/>
              <a:t>Cues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marL="548640" indent="-411480" eaLnBrk="1" fontAlgn="auto" hangingPunct="1">
              <a:spcAft>
                <a:spcPts val="0"/>
              </a:spcAft>
              <a:buClr>
                <a:schemeClr val="tx1">
                  <a:shade val="95000"/>
                </a:schemeClr>
              </a:buClr>
              <a:buFontTx/>
              <a:buNone/>
              <a:defRPr/>
            </a:pPr>
            <a:r>
              <a:rPr lang="en-US" b="1" i="1" dirty="0" err="1"/>
              <a:t>Contoh</a:t>
            </a:r>
            <a:r>
              <a:rPr lang="en-US" b="1" i="1" dirty="0"/>
              <a:t> </a:t>
            </a:r>
            <a:r>
              <a:rPr lang="en-US" b="1" i="1" dirty="0" smtClean="0"/>
              <a:t> </a:t>
            </a:r>
            <a:endParaRPr lang="en-US" dirty="0"/>
          </a:p>
          <a:p>
            <a:pPr marL="548640" indent="-411480" eaLnBrk="1" fontAlgn="auto" hangingPunct="1">
              <a:spcAft>
                <a:spcPts val="0"/>
              </a:spcAft>
              <a:buClr>
                <a:schemeClr val="tx1">
                  <a:shade val="95000"/>
                </a:schemeClr>
              </a:buClr>
              <a:buFontTx/>
              <a:buNone/>
              <a:defRPr/>
            </a:pPr>
            <a:r>
              <a:rPr lang="en-US" i="1" dirty="0" err="1" smtClean="0"/>
              <a:t>Apakah</a:t>
            </a:r>
            <a:r>
              <a:rPr lang="en-US" i="1" dirty="0" smtClean="0"/>
              <a:t> </a:t>
            </a:r>
            <a:r>
              <a:rPr lang="en-US" i="1" dirty="0" err="1" smtClean="0"/>
              <a:t>itu</a:t>
            </a:r>
            <a:r>
              <a:rPr lang="en-US" i="1" dirty="0" smtClean="0"/>
              <a:t> </a:t>
            </a:r>
            <a:r>
              <a:rPr lang="en-US" i="1" dirty="0" err="1" smtClean="0"/>
              <a:t>Kejahatan</a:t>
            </a:r>
            <a:r>
              <a:rPr lang="en-US" i="1" dirty="0" smtClean="0"/>
              <a:t> ? </a:t>
            </a:r>
            <a:endParaRPr lang="en-US" dirty="0" smtClean="0"/>
          </a:p>
          <a:p>
            <a:pPr marL="868680" lvl="1" indent="-283464" eaLnBrk="1" fontAlgn="auto" hangingPunct="1">
              <a:spcAft>
                <a:spcPts val="0"/>
              </a:spcAft>
              <a:buFontTx/>
              <a:buNone/>
              <a:defRPr/>
            </a:pPr>
            <a:r>
              <a:rPr lang="pt-BR" i="1" dirty="0" smtClean="0"/>
              <a:t>A</a:t>
            </a:r>
            <a:r>
              <a:rPr lang="pt-BR" i="1" dirty="0" smtClean="0">
                <a:solidFill>
                  <a:srgbClr val="FF0000"/>
                </a:solidFill>
              </a:rPr>
              <a:t>. terjadi secara merata pada berbagai kelas social </a:t>
            </a:r>
            <a:endParaRPr lang="en-US" dirty="0" smtClean="0">
              <a:solidFill>
                <a:srgbClr val="FF0000"/>
              </a:solidFill>
            </a:endParaRPr>
          </a:p>
          <a:p>
            <a:pPr marL="868680" lvl="1" indent="-283464" eaLnBrk="1" fontAlgn="auto" hangingPunct="1">
              <a:spcAft>
                <a:spcPts val="0"/>
              </a:spcAft>
              <a:buFontTx/>
              <a:buNone/>
              <a:defRPr/>
            </a:pPr>
            <a:r>
              <a:rPr lang="pt-BR" i="1" dirty="0" smtClean="0">
                <a:solidFill>
                  <a:srgbClr val="FF0000"/>
                </a:solidFill>
              </a:rPr>
              <a:t>B. lebih sering muncul pada golongan orang miskin </a:t>
            </a:r>
            <a:endParaRPr lang="en-US" dirty="0" smtClean="0">
              <a:solidFill>
                <a:srgbClr val="FF0000"/>
              </a:solidFill>
            </a:endParaRPr>
          </a:p>
          <a:p>
            <a:pPr marL="868680" lvl="1" indent="-283464" eaLnBrk="1" fontAlgn="auto" hangingPunct="1">
              <a:spcAft>
                <a:spcPts val="0"/>
              </a:spcAft>
              <a:buFontTx/>
              <a:buNone/>
              <a:defRPr/>
            </a:pPr>
            <a:r>
              <a:rPr lang="pt-BR" i="1" dirty="0" smtClean="0">
                <a:solidFill>
                  <a:srgbClr val="FF0000"/>
                </a:solidFill>
              </a:rPr>
              <a:t>C. lebih sering muncul pada kelompok masyarakat menengah sampai kaya. </a:t>
            </a:r>
            <a:endParaRPr lang="en-US" dirty="0" smtClean="0">
              <a:solidFill>
                <a:srgbClr val="FF0000"/>
              </a:solidFill>
            </a:endParaRPr>
          </a:p>
          <a:p>
            <a:pPr marL="868680" lvl="1" indent="-283464" eaLnBrk="1" fontAlgn="auto" hangingPunct="1">
              <a:spcAft>
                <a:spcPts val="0"/>
              </a:spcAft>
              <a:buFontTx/>
              <a:buNone/>
              <a:defRPr/>
            </a:pPr>
            <a:r>
              <a:rPr lang="pt-BR" i="1" dirty="0" smtClean="0"/>
              <a:t>D. pada dasarnya merupakan suatu indikasi </a:t>
            </a:r>
            <a:r>
              <a:rPr lang="pt-BR" i="1" dirty="0" smtClean="0">
                <a:solidFill>
                  <a:srgbClr val="7030A0"/>
                </a:solidFill>
              </a:rPr>
              <a:t>psychosexual maladjustment</a:t>
            </a:r>
            <a:endParaRPr lang="en-US" dirty="0" smtClean="0">
              <a:solidFill>
                <a:srgbClr val="7030A0"/>
              </a:solidFill>
            </a:endParaRPr>
          </a:p>
          <a:p>
            <a:pPr marL="868680" lvl="1" indent="-283464" eaLnBrk="1" fontAlgn="auto" hangingPunct="1">
              <a:spcAft>
                <a:spcPts val="0"/>
              </a:spcAft>
              <a:buFontTx/>
              <a:buNone/>
              <a:defRPr/>
            </a:pPr>
            <a:r>
              <a:rPr lang="pt-BR" i="1" dirty="0" smtClean="0"/>
              <a:t>E. mencapai keadaan toleransi yang </a:t>
            </a:r>
            <a:r>
              <a:rPr lang="pt-BR" i="1" dirty="0" smtClean="0">
                <a:solidFill>
                  <a:srgbClr val="7030A0"/>
                </a:solidFill>
              </a:rPr>
              <a:t>plateau</a:t>
            </a:r>
            <a:r>
              <a:rPr lang="pt-BR" i="1" dirty="0" smtClean="0"/>
              <a:t> terhadap negara </a:t>
            </a:r>
          </a:p>
          <a:p>
            <a:pPr marL="868680" lvl="1" indent="-283464" eaLnBrk="1" fontAlgn="auto" hangingPunct="1">
              <a:spcAft>
                <a:spcPts val="0"/>
              </a:spcAft>
              <a:buFontTx/>
              <a:buNone/>
              <a:defRPr/>
            </a:pPr>
            <a:endParaRPr lang="pt-BR" i="1" dirty="0" smtClean="0"/>
          </a:p>
          <a:p>
            <a:pPr marL="868680" lvl="1" indent="-283464" eaLnBrk="1" fontAlgn="auto" hangingPunct="1">
              <a:spcAft>
                <a:spcPts val="0"/>
              </a:spcAft>
              <a:buFontTx/>
              <a:buNone/>
              <a:defRPr/>
            </a:pPr>
            <a:r>
              <a:rPr lang="pt-BR" i="1" dirty="0" smtClean="0"/>
              <a:t>Cat: A,B,C : orang pintar mungkin akan benar</a:t>
            </a:r>
          </a:p>
          <a:p>
            <a:pPr marL="868680" lvl="1" indent="-283464" eaLnBrk="1" fontAlgn="auto" hangingPunct="1">
              <a:spcAft>
                <a:spcPts val="0"/>
              </a:spcAft>
              <a:buFontTx/>
              <a:buNone/>
              <a:defRPr/>
            </a:pPr>
            <a:r>
              <a:rPr lang="pt-BR" i="1" dirty="0" smtClean="0"/>
              <a:t>		  D &amp; E, orang kurang mampu sering berfikir ini </a:t>
            </a:r>
          </a:p>
          <a:p>
            <a:pPr marL="868680" lvl="1" indent="-283464" eaLnBrk="1" fontAlgn="auto" hangingPunct="1">
              <a:spcAft>
                <a:spcPts val="0"/>
              </a:spcAft>
              <a:buFontTx/>
              <a:buNone/>
              <a:defRPr/>
            </a:pPr>
            <a:r>
              <a:rPr lang="pt-BR" i="1" dirty="0" smtClean="0"/>
              <a:t>	    </a:t>
            </a:r>
            <a:endParaRPr lang="en-US" dirty="0" smtClean="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23644304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eaLnBrk="1" fontAlgn="auto" hangingPunct="1">
              <a:spcAft>
                <a:spcPts val="0"/>
              </a:spcAft>
              <a:defRPr/>
            </a:pPr>
            <a:r>
              <a:rPr lang="en-US" i="1" dirty="0" smtClean="0"/>
              <a:t/>
            </a:r>
            <a:br>
              <a:rPr lang="en-US" i="1" dirty="0" smtClean="0"/>
            </a:br>
            <a:r>
              <a:rPr lang="en-US" i="1" dirty="0" smtClean="0"/>
              <a:t/>
            </a:r>
            <a:br>
              <a:rPr lang="en-US" i="1" dirty="0" smtClean="0"/>
            </a:br>
            <a:r>
              <a:rPr lang="en-US" i="1" dirty="0"/>
              <a:t/>
            </a:r>
            <a:br>
              <a:rPr lang="en-US" i="1" dirty="0"/>
            </a:br>
            <a:r>
              <a:rPr lang="en-US" i="1" dirty="0" smtClean="0"/>
              <a:t/>
            </a:r>
            <a:br>
              <a:rPr lang="en-US" i="1" dirty="0" smtClean="0"/>
            </a:br>
            <a:r>
              <a:rPr lang="en-US" i="1" dirty="0" smtClean="0"/>
              <a:t>Logical </a:t>
            </a:r>
            <a:r>
              <a:rPr lang="en-US" i="1" dirty="0"/>
              <a:t>Cues</a:t>
            </a:r>
            <a:r>
              <a:rPr lang="en-US" dirty="0"/>
              <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pPr marL="548640" indent="-411480" eaLnBrk="1" fontAlgn="auto" hangingPunct="1">
              <a:spcAft>
                <a:spcPts val="0"/>
              </a:spcAft>
              <a:buClr>
                <a:schemeClr val="tx1">
                  <a:shade val="95000"/>
                </a:schemeClr>
              </a:buClr>
              <a:buFontTx/>
              <a:buNone/>
              <a:defRPr/>
            </a:pPr>
            <a:r>
              <a:rPr lang="en-US" b="1" i="1" dirty="0" err="1"/>
              <a:t>Contoh</a:t>
            </a:r>
            <a:r>
              <a:rPr lang="en-US" b="1" i="1" dirty="0"/>
              <a:t> </a:t>
            </a:r>
            <a:r>
              <a:rPr lang="en-US" b="1" i="1" dirty="0" smtClean="0"/>
              <a:t> </a:t>
            </a:r>
            <a:endParaRPr lang="en-US" dirty="0"/>
          </a:p>
          <a:p>
            <a:r>
              <a:rPr lang="en-US" sz="2800" dirty="0" err="1"/>
              <a:t>Bayi</a:t>
            </a:r>
            <a:r>
              <a:rPr lang="en-US" sz="2800" dirty="0"/>
              <a:t> </a:t>
            </a:r>
            <a:r>
              <a:rPr lang="en-US" sz="2800" dirty="0" err="1"/>
              <a:t>Laki-laki</a:t>
            </a:r>
            <a:r>
              <a:rPr lang="en-US" sz="2800" dirty="0"/>
              <a:t> </a:t>
            </a:r>
            <a:r>
              <a:rPr lang="en-US" sz="2800" dirty="0" err="1"/>
              <a:t>usia</a:t>
            </a:r>
            <a:r>
              <a:rPr lang="en-US" sz="2800" dirty="0"/>
              <a:t> 10 </a:t>
            </a:r>
            <a:r>
              <a:rPr lang="en-US" sz="2800" dirty="0" err="1"/>
              <a:t>bulan</a:t>
            </a:r>
            <a:r>
              <a:rPr lang="en-US" sz="2800" dirty="0"/>
              <a:t>, </a:t>
            </a:r>
            <a:r>
              <a:rPr lang="en-US" sz="2800" dirty="0" err="1"/>
              <a:t>dari</a:t>
            </a:r>
            <a:r>
              <a:rPr lang="en-US" sz="2800" dirty="0"/>
              <a:t> </a:t>
            </a:r>
            <a:r>
              <a:rPr lang="en-US" sz="2800" dirty="0" err="1"/>
              <a:t>hasil</a:t>
            </a:r>
            <a:r>
              <a:rPr lang="en-US" sz="2800" dirty="0"/>
              <a:t> </a:t>
            </a:r>
            <a:r>
              <a:rPr lang="en-US" sz="2800" dirty="0" err="1"/>
              <a:t>pemeriksaan</a:t>
            </a:r>
            <a:r>
              <a:rPr lang="en-US" sz="2800" dirty="0"/>
              <a:t> BB 5 kg, </a:t>
            </a:r>
            <a:r>
              <a:rPr lang="en-US" sz="2800" dirty="0" err="1"/>
              <a:t>tubuh</a:t>
            </a:r>
            <a:r>
              <a:rPr lang="en-US" sz="2800" dirty="0"/>
              <a:t> </a:t>
            </a:r>
            <a:r>
              <a:rPr lang="en-US" sz="2800" dirty="0" err="1"/>
              <a:t>tampak</a:t>
            </a:r>
            <a:r>
              <a:rPr lang="en-US" sz="2800" dirty="0"/>
              <a:t> </a:t>
            </a:r>
            <a:r>
              <a:rPr lang="en-US" sz="2800" dirty="0" err="1"/>
              <a:t>kurus</a:t>
            </a:r>
            <a:r>
              <a:rPr lang="en-US" sz="2800" dirty="0"/>
              <a:t>, </a:t>
            </a:r>
            <a:r>
              <a:rPr lang="en-US" sz="2800" dirty="0" err="1"/>
              <a:t>bayi</a:t>
            </a:r>
            <a:r>
              <a:rPr lang="en-US" sz="2800" dirty="0"/>
              <a:t> </a:t>
            </a:r>
            <a:r>
              <a:rPr lang="en-US" sz="2800" dirty="0" err="1"/>
              <a:t>tampak</a:t>
            </a:r>
            <a:r>
              <a:rPr lang="en-US" sz="2800" dirty="0"/>
              <a:t> </a:t>
            </a:r>
            <a:r>
              <a:rPr lang="en-US" sz="2800" dirty="0" err="1"/>
              <a:t>pucat</a:t>
            </a:r>
            <a:r>
              <a:rPr lang="en-US" sz="2800" dirty="0"/>
              <a:t> </a:t>
            </a:r>
            <a:r>
              <a:rPr lang="en-US" sz="2800" dirty="0" err="1"/>
              <a:t>pada</a:t>
            </a:r>
            <a:r>
              <a:rPr lang="en-US" sz="2800" dirty="0"/>
              <a:t> </a:t>
            </a:r>
            <a:r>
              <a:rPr lang="en-US" sz="2800" dirty="0" err="1"/>
              <a:t>telapak</a:t>
            </a:r>
            <a:r>
              <a:rPr lang="en-US" sz="2800" dirty="0"/>
              <a:t> </a:t>
            </a:r>
            <a:r>
              <a:rPr lang="en-US" sz="2800" dirty="0" err="1"/>
              <a:t>tangan</a:t>
            </a:r>
            <a:r>
              <a:rPr lang="en-US" sz="2800" dirty="0"/>
              <a:t>, </a:t>
            </a:r>
            <a:r>
              <a:rPr lang="en-US" sz="2800" dirty="0" err="1"/>
              <a:t>dasar</a:t>
            </a:r>
            <a:r>
              <a:rPr lang="en-US" sz="2800" dirty="0"/>
              <a:t> kuku </a:t>
            </a:r>
            <a:r>
              <a:rPr lang="en-US" sz="2800" dirty="0" err="1"/>
              <a:t>dan</a:t>
            </a:r>
            <a:r>
              <a:rPr lang="en-US" sz="2800" dirty="0"/>
              <a:t> </a:t>
            </a:r>
            <a:r>
              <a:rPr lang="en-US" sz="2800" dirty="0" err="1"/>
              <a:t>konjungtiva</a:t>
            </a:r>
            <a:r>
              <a:rPr lang="en-US" sz="2800" dirty="0"/>
              <a:t>. </a:t>
            </a:r>
            <a:r>
              <a:rPr lang="en-US" sz="2800" dirty="0" err="1"/>
              <a:t>Hasil</a:t>
            </a:r>
            <a:r>
              <a:rPr lang="en-US" sz="2800" dirty="0"/>
              <a:t> </a:t>
            </a:r>
            <a:r>
              <a:rPr lang="en-US" sz="2800" dirty="0" err="1"/>
              <a:t>pemeriksaan</a:t>
            </a:r>
            <a:r>
              <a:rPr lang="en-US" sz="2800" dirty="0"/>
              <a:t> </a:t>
            </a:r>
            <a:r>
              <a:rPr lang="en-US" sz="2800" dirty="0" err="1"/>
              <a:t>Hb</a:t>
            </a:r>
            <a:r>
              <a:rPr lang="en-US" sz="2800" dirty="0"/>
              <a:t> : 10 gr%, </a:t>
            </a:r>
            <a:r>
              <a:rPr lang="en-US" sz="2800" dirty="0" err="1"/>
              <a:t>kadar</a:t>
            </a:r>
            <a:r>
              <a:rPr lang="en-US" sz="2800" dirty="0"/>
              <a:t> Fe </a:t>
            </a:r>
            <a:r>
              <a:rPr lang="en-US" sz="2800" dirty="0" err="1"/>
              <a:t>darah</a:t>
            </a:r>
            <a:r>
              <a:rPr lang="en-US" sz="2800" dirty="0"/>
              <a:t> </a:t>
            </a:r>
            <a:r>
              <a:rPr lang="en-US" sz="2800" dirty="0" err="1"/>
              <a:t>rendah</a:t>
            </a:r>
            <a:r>
              <a:rPr lang="en-US" sz="2800" dirty="0"/>
              <a:t>.</a:t>
            </a:r>
          </a:p>
          <a:p>
            <a:r>
              <a:rPr lang="en-US" sz="2800" dirty="0" err="1"/>
              <a:t>Apa</a:t>
            </a:r>
            <a:r>
              <a:rPr lang="en-US" sz="2800" dirty="0"/>
              <a:t> </a:t>
            </a:r>
            <a:r>
              <a:rPr lang="en-US" sz="2800" dirty="0" err="1"/>
              <a:t>penyebab</a:t>
            </a:r>
            <a:r>
              <a:rPr lang="en-US" sz="2800" dirty="0"/>
              <a:t> </a:t>
            </a:r>
            <a:r>
              <a:rPr lang="en-US" sz="2800" dirty="0" err="1"/>
              <a:t>pucat</a:t>
            </a:r>
            <a:r>
              <a:rPr lang="en-US" sz="2800" dirty="0"/>
              <a:t> yang di </a:t>
            </a:r>
            <a:r>
              <a:rPr lang="en-US" sz="2800" dirty="0" err="1"/>
              <a:t>alami</a:t>
            </a:r>
            <a:r>
              <a:rPr lang="en-US" sz="2800" dirty="0"/>
              <a:t> </a:t>
            </a:r>
            <a:r>
              <a:rPr lang="en-US" sz="2800" dirty="0" err="1"/>
              <a:t>bayi</a:t>
            </a:r>
            <a:r>
              <a:rPr lang="en-US" sz="2800" dirty="0"/>
              <a:t>?</a:t>
            </a:r>
          </a:p>
          <a:p>
            <a:pPr marL="0" indent="0">
              <a:buNone/>
            </a:pPr>
            <a:r>
              <a:rPr lang="en-US" sz="2800" dirty="0"/>
              <a:t> </a:t>
            </a:r>
          </a:p>
          <a:p>
            <a:pPr marL="514350" lvl="0" indent="-514350">
              <a:buAutoNum type="alphaLcPeriod"/>
            </a:pPr>
            <a:r>
              <a:rPr lang="id-ID" sz="2800" b="1" dirty="0" smtClean="0"/>
              <a:t>Berhentinya </a:t>
            </a:r>
            <a:r>
              <a:rPr lang="id-ID" sz="2800" b="1" dirty="0"/>
              <a:t>pembentukan sel darah merah pada sumsum </a:t>
            </a:r>
            <a:r>
              <a:rPr lang="id-ID" sz="2800" b="1" dirty="0" smtClean="0"/>
              <a:t>tulang</a:t>
            </a:r>
            <a:endParaRPr lang="en-US" sz="2800" dirty="0"/>
          </a:p>
          <a:p>
            <a:pPr marL="514350" lvl="0" indent="-514350">
              <a:buAutoNum type="alphaLcPeriod"/>
            </a:pPr>
            <a:r>
              <a:rPr lang="id-ID" sz="2800" b="1" dirty="0" smtClean="0"/>
              <a:t>Tidak </a:t>
            </a:r>
            <a:r>
              <a:rPr lang="id-ID" sz="2800" b="1" dirty="0"/>
              <a:t>tercukupinya bahan baku pembuatan sel darah </a:t>
            </a:r>
            <a:r>
              <a:rPr lang="id-ID" sz="2800" b="1" dirty="0" smtClean="0"/>
              <a:t>merah</a:t>
            </a:r>
            <a:endParaRPr lang="en-US" sz="2800" b="1" dirty="0"/>
          </a:p>
          <a:p>
            <a:pPr marL="514350" lvl="0" indent="-514350">
              <a:buAutoNum type="alphaLcPeriod"/>
            </a:pPr>
            <a:r>
              <a:rPr lang="id-ID" sz="2800" b="1" dirty="0" smtClean="0"/>
              <a:t>Keterbatasan </a:t>
            </a:r>
            <a:r>
              <a:rPr lang="id-ID" sz="2800" b="1" dirty="0"/>
              <a:t>kadar oksigen menyebabkan menurunnya </a:t>
            </a:r>
            <a:r>
              <a:rPr lang="id-ID" sz="2800" b="1" dirty="0" smtClean="0"/>
              <a:t>energy</a:t>
            </a:r>
            <a:endParaRPr lang="en-US" sz="2800" dirty="0"/>
          </a:p>
          <a:p>
            <a:pPr marL="514350" lvl="0" indent="-514350">
              <a:buAutoNum type="alphaLcPeriod"/>
            </a:pPr>
            <a:r>
              <a:rPr lang="id-ID" sz="2800" dirty="0" smtClean="0"/>
              <a:t>Aliran </a:t>
            </a:r>
            <a:r>
              <a:rPr lang="id-ID" sz="2800" dirty="0"/>
              <a:t>darah ke otak menurun mengakibatkan kelemahan </a:t>
            </a:r>
            <a:endParaRPr lang="en-US" sz="2800" dirty="0"/>
          </a:p>
          <a:p>
            <a:pPr marL="514350" lvl="0" indent="-514350">
              <a:buAutoNum type="alphaLcPeriod"/>
            </a:pPr>
            <a:r>
              <a:rPr lang="en-US" sz="2800" dirty="0" err="1" smtClean="0"/>
              <a:t>Adanya</a:t>
            </a:r>
            <a:r>
              <a:rPr lang="en-US" sz="2800" dirty="0" smtClean="0"/>
              <a:t> </a:t>
            </a:r>
            <a:r>
              <a:rPr lang="en-US" sz="2800" dirty="0" err="1"/>
              <a:t>kemungkinan</a:t>
            </a:r>
            <a:r>
              <a:rPr lang="en-US" sz="2800" dirty="0"/>
              <a:t> </a:t>
            </a:r>
            <a:r>
              <a:rPr lang="en-US" sz="2800" dirty="0" err="1"/>
              <a:t>perdarahan</a:t>
            </a:r>
            <a:r>
              <a:rPr lang="en-US" sz="2800" dirty="0"/>
              <a:t>.</a:t>
            </a:r>
          </a:p>
          <a:p>
            <a:pPr marL="868680" lvl="1" indent="-283464" eaLnBrk="1" fontAlgn="auto" hangingPunct="1">
              <a:spcAft>
                <a:spcPts val="0"/>
              </a:spcAft>
              <a:buFontTx/>
              <a:buNone/>
              <a:defRPr/>
            </a:pPr>
            <a:r>
              <a:rPr lang="pt-BR" i="1" dirty="0" smtClean="0"/>
              <a:t>	    </a:t>
            </a:r>
            <a:endParaRPr lang="en-US" dirty="0" smtClean="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32470604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fontScale="90000"/>
          </a:bodyPr>
          <a:lstStyle/>
          <a:p>
            <a:pPr eaLnBrk="1" fontAlgn="auto" hangingPunct="1">
              <a:spcAft>
                <a:spcPts val="0"/>
              </a:spcAft>
              <a:defRPr/>
            </a:pPr>
            <a:r>
              <a:rPr lang="en-US" dirty="0" smtClean="0"/>
              <a:t/>
            </a:r>
            <a:br>
              <a:rPr lang="en-US" dirty="0" smtClean="0"/>
            </a:br>
            <a:r>
              <a:rPr lang="en-US" dirty="0" err="1" smtClean="0"/>
              <a:t>Istilah</a:t>
            </a:r>
            <a:r>
              <a:rPr lang="en-US" dirty="0" smtClean="0"/>
              <a:t> yang </a:t>
            </a:r>
            <a:r>
              <a:rPr lang="en-US" dirty="0" err="1" smtClean="0"/>
              <a:t>absolut</a:t>
            </a:r>
            <a:r>
              <a:rPr lang="en-US" dirty="0" smtClean="0"/>
              <a:t/>
            </a:r>
            <a:br>
              <a:rPr lang="en-US" dirty="0" smtClean="0"/>
            </a:br>
            <a:endParaRPr lang="en-US" dirty="0"/>
          </a:p>
        </p:txBody>
      </p:sp>
      <p:sp>
        <p:nvSpPr>
          <p:cNvPr id="3" name="Content Placeholder 2"/>
          <p:cNvSpPr>
            <a:spLocks noGrp="1"/>
          </p:cNvSpPr>
          <p:nvPr>
            <p:ph idx="1"/>
          </p:nvPr>
        </p:nvSpPr>
        <p:spPr>
          <a:xfrm>
            <a:off x="457200" y="1219200"/>
            <a:ext cx="8229600" cy="5334000"/>
          </a:xfrm>
        </p:spPr>
        <p:txBody>
          <a:bodyPr>
            <a:normAutofit/>
          </a:bodyPr>
          <a:lstStyle/>
          <a:p>
            <a:pPr marL="548640" indent="-411480" eaLnBrk="1" fontAlgn="auto" hangingPunct="1">
              <a:spcAft>
                <a:spcPts val="0"/>
              </a:spcAft>
              <a:buClr>
                <a:schemeClr val="tx1">
                  <a:shade val="95000"/>
                </a:schemeClr>
              </a:buClr>
              <a:buFontTx/>
              <a:buNone/>
              <a:defRPr/>
            </a:pPr>
            <a:r>
              <a:rPr lang="en-US" sz="2000" b="1" i="1" dirty="0" err="1" smtClean="0"/>
              <a:t>Contoh</a:t>
            </a:r>
            <a:r>
              <a:rPr lang="en-US" sz="2000" b="1" i="1" dirty="0" smtClean="0"/>
              <a:t> </a:t>
            </a:r>
            <a:r>
              <a:rPr lang="en-US" sz="2000" b="1" i="1" dirty="0" err="1"/>
              <a:t>soal</a:t>
            </a:r>
            <a:r>
              <a:rPr lang="en-US" sz="2000" b="1" i="1" dirty="0"/>
              <a:t> :</a:t>
            </a:r>
            <a:endParaRPr lang="en-US" sz="2000" dirty="0"/>
          </a:p>
          <a:p>
            <a:r>
              <a:rPr lang="en-US" sz="2000" i="1" dirty="0" smtClean="0"/>
              <a:t> </a:t>
            </a:r>
            <a:r>
              <a:rPr lang="en-US" sz="2000" i="1" dirty="0" err="1"/>
              <a:t>Seorang</a:t>
            </a:r>
            <a:r>
              <a:rPr lang="en-US" sz="2000" i="1" dirty="0"/>
              <a:t> </a:t>
            </a:r>
            <a:r>
              <a:rPr lang="en-US" sz="2000" i="1" dirty="0" err="1"/>
              <a:t>laki-laki</a:t>
            </a:r>
            <a:r>
              <a:rPr lang="en-US" sz="2000" i="1" dirty="0"/>
              <a:t>, </a:t>
            </a:r>
            <a:r>
              <a:rPr lang="en-US" sz="2000" i="1" dirty="0" err="1"/>
              <a:t>usia</a:t>
            </a:r>
            <a:r>
              <a:rPr lang="en-US" sz="2000" i="1" dirty="0"/>
              <a:t> 60 </a:t>
            </a:r>
            <a:r>
              <a:rPr lang="en-US" sz="2000" i="1" dirty="0" err="1"/>
              <a:t>tahun</a:t>
            </a:r>
            <a:r>
              <a:rPr lang="en-US" sz="2000" i="1" dirty="0"/>
              <a:t> </a:t>
            </a:r>
            <a:r>
              <a:rPr lang="en-US" sz="2000" i="1" dirty="0" err="1"/>
              <a:t>dirawat</a:t>
            </a:r>
            <a:r>
              <a:rPr lang="en-US" sz="2000" i="1" dirty="0"/>
              <a:t> </a:t>
            </a:r>
            <a:r>
              <a:rPr lang="en-US" sz="2000" i="1" dirty="0" err="1"/>
              <a:t>dengan</a:t>
            </a:r>
            <a:r>
              <a:rPr lang="en-US" sz="2000" i="1" dirty="0"/>
              <a:t> </a:t>
            </a:r>
            <a:r>
              <a:rPr lang="en-US" sz="2000" i="1" dirty="0" err="1"/>
              <a:t>diagnosa</a:t>
            </a:r>
            <a:r>
              <a:rPr lang="en-US" sz="2000" i="1" dirty="0"/>
              <a:t> </a:t>
            </a:r>
            <a:r>
              <a:rPr lang="en-US" sz="2000" i="1" dirty="0" err="1"/>
              <a:t>medik</a:t>
            </a:r>
            <a:r>
              <a:rPr lang="en-US" sz="2000" i="1" dirty="0"/>
              <a:t> mitral insufficiency. </a:t>
            </a:r>
            <a:r>
              <a:rPr lang="en-US" sz="2000" i="1" dirty="0" err="1"/>
              <a:t>Secara</a:t>
            </a:r>
            <a:r>
              <a:rPr lang="en-US" sz="2000" i="1" dirty="0"/>
              <a:t> </a:t>
            </a:r>
            <a:r>
              <a:rPr lang="en-US" sz="2000" i="1" dirty="0" err="1"/>
              <a:t>tiba-tiba</a:t>
            </a:r>
            <a:r>
              <a:rPr lang="en-US" sz="2000" i="1" dirty="0"/>
              <a:t> </a:t>
            </a:r>
            <a:r>
              <a:rPr lang="en-US" sz="2000" i="1" dirty="0" err="1"/>
              <a:t>malam</a:t>
            </a:r>
            <a:r>
              <a:rPr lang="en-US" sz="2000" i="1" dirty="0"/>
              <a:t> </a:t>
            </a:r>
            <a:r>
              <a:rPr lang="en-US" sz="2000" i="1" dirty="0" err="1"/>
              <a:t>ini</a:t>
            </a:r>
            <a:r>
              <a:rPr lang="en-US" sz="2000" i="1" dirty="0"/>
              <a:t> TD 70/50 mmHg, </a:t>
            </a:r>
            <a:r>
              <a:rPr lang="en-US" sz="2000" i="1" dirty="0" err="1"/>
              <a:t>Pernafasan</a:t>
            </a:r>
            <a:r>
              <a:rPr lang="en-US" sz="2000" i="1" dirty="0"/>
              <a:t> </a:t>
            </a:r>
            <a:r>
              <a:rPr lang="en-US" sz="2000" i="1" dirty="0" err="1"/>
              <a:t>cepat</a:t>
            </a:r>
            <a:r>
              <a:rPr lang="en-US" sz="2000" i="1" dirty="0"/>
              <a:t> </a:t>
            </a:r>
            <a:r>
              <a:rPr lang="en-US" sz="2000" i="1" dirty="0" err="1"/>
              <a:t>dan</a:t>
            </a:r>
            <a:r>
              <a:rPr lang="en-US" sz="2000" i="1" dirty="0"/>
              <a:t> </a:t>
            </a:r>
            <a:r>
              <a:rPr lang="en-US" sz="2000" i="1" dirty="0" err="1"/>
              <a:t>dangkal</a:t>
            </a:r>
            <a:r>
              <a:rPr lang="en-US" sz="2000" i="1" dirty="0"/>
              <a:t>, </a:t>
            </a:r>
            <a:r>
              <a:rPr lang="en-US" sz="2000" i="1" dirty="0" err="1"/>
              <a:t>kulit</a:t>
            </a:r>
            <a:r>
              <a:rPr lang="en-US" sz="2000" i="1" dirty="0"/>
              <a:t> </a:t>
            </a:r>
            <a:r>
              <a:rPr lang="en-US" sz="2000" i="1" dirty="0" err="1"/>
              <a:t>pucat</a:t>
            </a:r>
            <a:r>
              <a:rPr lang="en-US" sz="2000" i="1" dirty="0"/>
              <a:t>, </a:t>
            </a:r>
            <a:r>
              <a:rPr lang="en-US" sz="2000" i="1" dirty="0" err="1"/>
              <a:t>akral</a:t>
            </a:r>
            <a:r>
              <a:rPr lang="en-US" sz="2000" i="1" dirty="0"/>
              <a:t> </a:t>
            </a:r>
            <a:r>
              <a:rPr lang="en-US" sz="2000" i="1" dirty="0" err="1"/>
              <a:t>dingin</a:t>
            </a:r>
            <a:r>
              <a:rPr lang="en-US" sz="2000" i="1" dirty="0"/>
              <a:t>, </a:t>
            </a:r>
            <a:r>
              <a:rPr lang="en-US" sz="2000" i="1" dirty="0" err="1"/>
              <a:t>sianosis</a:t>
            </a:r>
            <a:r>
              <a:rPr lang="en-US" sz="2000" i="1" dirty="0"/>
              <a:t> </a:t>
            </a:r>
            <a:r>
              <a:rPr lang="en-US" sz="2000" i="1" dirty="0" err="1"/>
              <a:t>perifer</a:t>
            </a:r>
            <a:r>
              <a:rPr lang="en-US" sz="2000" i="1" dirty="0"/>
              <a:t>. </a:t>
            </a:r>
            <a:r>
              <a:rPr lang="en-US" sz="2000" i="1" dirty="0" err="1"/>
              <a:t>Kesadaran</a:t>
            </a:r>
            <a:r>
              <a:rPr lang="en-US" sz="2000" i="1" dirty="0"/>
              <a:t> </a:t>
            </a:r>
            <a:r>
              <a:rPr lang="en-US" sz="2000" i="1" dirty="0" err="1"/>
              <a:t>menurun</a:t>
            </a:r>
            <a:r>
              <a:rPr lang="en-US" sz="2000" i="1" dirty="0"/>
              <a:t> </a:t>
            </a:r>
            <a:r>
              <a:rPr lang="en-US" sz="2000" i="1" dirty="0" err="1"/>
              <a:t>dan</a:t>
            </a:r>
            <a:r>
              <a:rPr lang="en-US" sz="2000" i="1" dirty="0"/>
              <a:t> </a:t>
            </a:r>
            <a:r>
              <a:rPr lang="en-US" sz="2000" i="1" dirty="0" err="1"/>
              <a:t>pengeluaran</a:t>
            </a:r>
            <a:r>
              <a:rPr lang="en-US" sz="2000" i="1" dirty="0"/>
              <a:t> urine </a:t>
            </a:r>
            <a:r>
              <a:rPr lang="en-US" sz="2000" i="1" dirty="0" err="1"/>
              <a:t>dalam</a:t>
            </a:r>
            <a:r>
              <a:rPr lang="en-US" sz="2000" i="1" dirty="0"/>
              <a:t> 4 jam </a:t>
            </a:r>
            <a:r>
              <a:rPr lang="en-US" sz="2000" i="1" dirty="0" err="1"/>
              <a:t>terakhir</a:t>
            </a:r>
            <a:r>
              <a:rPr lang="en-US" sz="2000" i="1" dirty="0"/>
              <a:t> 80 cc. </a:t>
            </a:r>
            <a:endParaRPr lang="en-US" sz="2000" dirty="0"/>
          </a:p>
          <a:p>
            <a:r>
              <a:rPr lang="en-US" sz="2000" i="1" dirty="0" err="1"/>
              <a:t>Apakah</a:t>
            </a:r>
            <a:r>
              <a:rPr lang="en-US" sz="2000" i="1" dirty="0"/>
              <a:t> </a:t>
            </a:r>
            <a:r>
              <a:rPr lang="en-US" sz="2000" i="1" dirty="0" err="1"/>
              <a:t>prioritas</a:t>
            </a:r>
            <a:r>
              <a:rPr lang="en-US" sz="2000" i="1" dirty="0"/>
              <a:t> </a:t>
            </a:r>
            <a:r>
              <a:rPr lang="en-US" sz="2000" i="1" dirty="0" err="1"/>
              <a:t>tindakan</a:t>
            </a:r>
            <a:r>
              <a:rPr lang="en-US" sz="2000" i="1" dirty="0"/>
              <a:t> </a:t>
            </a:r>
            <a:r>
              <a:rPr lang="en-US" sz="2000" i="1" dirty="0" err="1"/>
              <a:t>keperawatan</a:t>
            </a:r>
            <a:r>
              <a:rPr lang="en-US" sz="2000" i="1" dirty="0"/>
              <a:t> yang </a:t>
            </a:r>
            <a:r>
              <a:rPr lang="en-US" sz="2000" i="1" dirty="0" err="1"/>
              <a:t>harus</a:t>
            </a:r>
            <a:r>
              <a:rPr lang="en-US" sz="2000" i="1" dirty="0"/>
              <a:t> </a:t>
            </a:r>
            <a:r>
              <a:rPr lang="en-US" sz="2000" i="1" dirty="0" err="1"/>
              <a:t>segera</a:t>
            </a:r>
            <a:r>
              <a:rPr lang="en-US" sz="2000" i="1" dirty="0"/>
              <a:t> </a:t>
            </a:r>
            <a:r>
              <a:rPr lang="en-US" sz="2000" i="1" dirty="0" err="1"/>
              <a:t>diberikan</a:t>
            </a:r>
            <a:r>
              <a:rPr lang="en-US" sz="2000" i="1" dirty="0"/>
              <a:t> </a:t>
            </a:r>
            <a:r>
              <a:rPr lang="en-US" sz="2000" i="1" dirty="0" err="1"/>
              <a:t>pada</a:t>
            </a:r>
            <a:r>
              <a:rPr lang="en-US" sz="2000" i="1" dirty="0"/>
              <a:t> </a:t>
            </a:r>
            <a:r>
              <a:rPr lang="en-US" sz="2000" i="1" dirty="0" err="1"/>
              <a:t>kasus</a:t>
            </a:r>
            <a:r>
              <a:rPr lang="en-US" sz="2000" i="1" dirty="0"/>
              <a:t> </a:t>
            </a:r>
            <a:r>
              <a:rPr lang="en-US" sz="2000" i="1" dirty="0" err="1"/>
              <a:t>diatas</a:t>
            </a:r>
            <a:r>
              <a:rPr lang="en-US" sz="2000" i="1" dirty="0"/>
              <a:t>?</a:t>
            </a:r>
            <a:endParaRPr lang="en-US" sz="2000" dirty="0"/>
          </a:p>
          <a:p>
            <a:r>
              <a:rPr lang="en-US" sz="2000" i="1" dirty="0"/>
              <a:t>A. </a:t>
            </a:r>
            <a:r>
              <a:rPr lang="en-US" sz="2000" i="1" dirty="0" err="1"/>
              <a:t>Dapat</a:t>
            </a:r>
            <a:r>
              <a:rPr lang="en-US" sz="2000" i="1" dirty="0"/>
              <a:t> </a:t>
            </a:r>
            <a:r>
              <a:rPr lang="en-US" sz="2000" i="1" dirty="0" err="1"/>
              <a:t>diberikan</a:t>
            </a:r>
            <a:r>
              <a:rPr lang="en-US" sz="2000" i="1" dirty="0"/>
              <a:t> </a:t>
            </a:r>
            <a:r>
              <a:rPr lang="en-US" sz="2000" i="1" dirty="0" err="1"/>
              <a:t>terapi</a:t>
            </a:r>
            <a:r>
              <a:rPr lang="en-US" sz="2000" i="1" dirty="0"/>
              <a:t> </a:t>
            </a:r>
            <a:r>
              <a:rPr lang="en-US" sz="2000" i="1" dirty="0" err="1"/>
              <a:t>secara</a:t>
            </a:r>
            <a:r>
              <a:rPr lang="en-US" sz="2000" i="1" dirty="0"/>
              <a:t> </a:t>
            </a:r>
            <a:r>
              <a:rPr lang="en-US" sz="2000" i="1" dirty="0" err="1"/>
              <a:t>adekuat</a:t>
            </a:r>
            <a:r>
              <a:rPr lang="en-US" sz="2000" i="1" dirty="0"/>
              <a:t> </a:t>
            </a:r>
            <a:r>
              <a:rPr lang="en-US" sz="2000" i="1" dirty="0" err="1"/>
              <a:t>dengan</a:t>
            </a:r>
            <a:r>
              <a:rPr lang="en-US" sz="2000" i="1" dirty="0"/>
              <a:t> </a:t>
            </a:r>
            <a:r>
              <a:rPr lang="en-US" sz="2000" i="1" dirty="0" err="1"/>
              <a:t>nitroglyserin</a:t>
            </a:r>
            <a:r>
              <a:rPr lang="en-US" sz="2000" i="1" dirty="0"/>
              <a:t> </a:t>
            </a:r>
            <a:endParaRPr lang="en-US" sz="2000" dirty="0"/>
          </a:p>
          <a:p>
            <a:r>
              <a:rPr lang="en-US" sz="2000" i="1" dirty="0"/>
              <a:t>B. </a:t>
            </a:r>
            <a:r>
              <a:rPr lang="en-US" sz="2000" i="1" dirty="0" err="1"/>
              <a:t>Dapat</a:t>
            </a:r>
            <a:r>
              <a:rPr lang="en-US" sz="2000" i="1" dirty="0"/>
              <a:t> </a:t>
            </a:r>
            <a:r>
              <a:rPr lang="en-US" sz="2000" i="1" dirty="0" err="1"/>
              <a:t>segera</a:t>
            </a:r>
            <a:r>
              <a:rPr lang="en-US" sz="2000" i="1" dirty="0"/>
              <a:t> </a:t>
            </a:r>
            <a:r>
              <a:rPr lang="en-US" sz="2000" i="1" dirty="0" err="1"/>
              <a:t>dilakukan</a:t>
            </a:r>
            <a:r>
              <a:rPr lang="en-US" sz="2000" i="1" dirty="0"/>
              <a:t> </a:t>
            </a:r>
            <a:r>
              <a:rPr lang="en-US" sz="2000" i="1" dirty="0" err="1"/>
              <a:t>tindakan</a:t>
            </a:r>
            <a:r>
              <a:rPr lang="en-US" sz="2000" i="1" dirty="0"/>
              <a:t> </a:t>
            </a:r>
            <a:r>
              <a:rPr lang="en-US" sz="2000" i="1" dirty="0" err="1"/>
              <a:t>penanganan</a:t>
            </a:r>
            <a:r>
              <a:rPr lang="en-US" sz="2000" i="1" dirty="0"/>
              <a:t> DC Shock</a:t>
            </a:r>
            <a:endParaRPr lang="en-US" sz="2000" dirty="0"/>
          </a:p>
          <a:p>
            <a:r>
              <a:rPr lang="es-ES_tradnl" sz="2000" i="1" dirty="0"/>
              <a:t>C. </a:t>
            </a:r>
            <a:r>
              <a:rPr lang="es-ES_tradnl" sz="2000" i="1" dirty="0" err="1"/>
              <a:t>Tidak</a:t>
            </a:r>
            <a:r>
              <a:rPr lang="es-ES_tradnl" sz="2000" i="1" dirty="0"/>
              <a:t> </a:t>
            </a:r>
            <a:r>
              <a:rPr lang="es-ES_tradnl" sz="2000" i="1" dirty="0" err="1"/>
              <a:t>pernah</a:t>
            </a:r>
            <a:r>
              <a:rPr lang="es-ES_tradnl" sz="2000" i="1" dirty="0"/>
              <a:t> </a:t>
            </a:r>
            <a:r>
              <a:rPr lang="es-ES_tradnl" sz="2000" i="1" dirty="0" err="1"/>
              <a:t>dilakukan</a:t>
            </a:r>
            <a:r>
              <a:rPr lang="es-ES_tradnl" sz="2000" i="1" dirty="0"/>
              <a:t> </a:t>
            </a:r>
            <a:r>
              <a:rPr lang="es-ES_tradnl" sz="2000" i="1" dirty="0" err="1"/>
              <a:t>tindakan</a:t>
            </a:r>
            <a:r>
              <a:rPr lang="es-ES_tradnl" sz="2000" i="1" dirty="0"/>
              <a:t> </a:t>
            </a:r>
            <a:r>
              <a:rPr lang="es-ES_tradnl" sz="2000" i="1" dirty="0" err="1"/>
              <a:t>penanganan</a:t>
            </a:r>
            <a:r>
              <a:rPr lang="es-ES_tradnl" sz="2000" i="1" dirty="0"/>
              <a:t> </a:t>
            </a:r>
            <a:r>
              <a:rPr lang="es-ES_tradnl" sz="2000" i="1" dirty="0" err="1"/>
              <a:t>terapi</a:t>
            </a:r>
            <a:r>
              <a:rPr lang="es-ES_tradnl" sz="2000" i="1" dirty="0"/>
              <a:t> </a:t>
            </a:r>
            <a:r>
              <a:rPr lang="es-ES_tradnl" sz="2000" i="1" dirty="0" err="1"/>
              <a:t>cairan</a:t>
            </a:r>
            <a:endParaRPr lang="en-US" sz="2000" dirty="0"/>
          </a:p>
          <a:p>
            <a:r>
              <a:rPr lang="en-US" sz="2000" i="1" dirty="0"/>
              <a:t>D. </a:t>
            </a:r>
            <a:r>
              <a:rPr lang="en-US" sz="2000" i="1" dirty="0" err="1"/>
              <a:t>Selalu</a:t>
            </a:r>
            <a:r>
              <a:rPr lang="en-US" sz="2000" i="1" dirty="0"/>
              <a:t> </a:t>
            </a:r>
            <a:r>
              <a:rPr lang="en-US" sz="2000" i="1" dirty="0" err="1"/>
              <a:t>diberikan</a:t>
            </a:r>
            <a:r>
              <a:rPr lang="en-US" sz="2000" i="1" dirty="0"/>
              <a:t> </a:t>
            </a:r>
            <a:r>
              <a:rPr lang="en-US" sz="2000" i="1" dirty="0" err="1"/>
              <a:t>posisi</a:t>
            </a:r>
            <a:r>
              <a:rPr lang="en-US" sz="2000" i="1" dirty="0"/>
              <a:t> semi fowler</a:t>
            </a:r>
            <a:endParaRPr lang="en-US" sz="2000" dirty="0"/>
          </a:p>
          <a:p>
            <a:r>
              <a:rPr lang="en-US" sz="2000" i="1" dirty="0"/>
              <a:t>E. </a:t>
            </a:r>
            <a:r>
              <a:rPr lang="en-US" sz="2000" i="1" dirty="0" err="1"/>
              <a:t>Selalu</a:t>
            </a:r>
            <a:r>
              <a:rPr lang="en-US" sz="2000" i="1" dirty="0"/>
              <a:t> </a:t>
            </a:r>
            <a:r>
              <a:rPr lang="en-US" sz="2000" i="1" dirty="0" err="1"/>
              <a:t>observasi</a:t>
            </a:r>
            <a:r>
              <a:rPr lang="en-US" sz="2000" i="1" dirty="0"/>
              <a:t> balance </a:t>
            </a:r>
            <a:r>
              <a:rPr lang="en-US" sz="2000" i="1" dirty="0" err="1"/>
              <a:t>cairan</a:t>
            </a:r>
            <a:endParaRPr lang="en-US" sz="1400" dirty="0"/>
          </a:p>
        </p:txBody>
      </p:sp>
    </p:spTree>
    <p:extLst>
      <p:ext uri="{BB962C8B-B14F-4D97-AF65-F5344CB8AC3E}">
        <p14:creationId xmlns:p14="http://schemas.microsoft.com/office/powerpoint/2010/main" val="36734084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eaLnBrk="1" fontAlgn="auto" hangingPunct="1">
              <a:spcAft>
                <a:spcPts val="0"/>
              </a:spcAft>
              <a:defRPr/>
            </a:pPr>
            <a:r>
              <a:rPr lang="en-US" dirty="0" smtClean="0"/>
              <a:t/>
            </a:r>
            <a:br>
              <a:rPr lang="en-US" dirty="0" smtClean="0"/>
            </a:br>
            <a:r>
              <a:rPr lang="en-US" dirty="0" err="1" smtClean="0"/>
              <a:t>Jawaban</a:t>
            </a:r>
            <a:r>
              <a:rPr lang="en-US" dirty="0" smtClean="0"/>
              <a:t> </a:t>
            </a:r>
            <a:r>
              <a:rPr lang="en-US" dirty="0" err="1" smtClean="0"/>
              <a:t>benar</a:t>
            </a:r>
            <a:r>
              <a:rPr lang="en-US" dirty="0" smtClean="0"/>
              <a:t> yang </a:t>
            </a:r>
            <a:r>
              <a:rPr lang="en-US" dirty="0" err="1" smtClean="0"/>
              <a:t>panjang</a:t>
            </a:r>
            <a:r>
              <a:rPr lang="en-US" dirty="0" smtClean="0"/>
              <a:t/>
            </a:r>
            <a:br>
              <a:rPr lang="en-US" dirty="0" smtClean="0"/>
            </a:br>
            <a:endParaRPr lang="en-US" dirty="0"/>
          </a:p>
        </p:txBody>
      </p:sp>
      <p:sp>
        <p:nvSpPr>
          <p:cNvPr id="3" name="Content Placeholder 2"/>
          <p:cNvSpPr>
            <a:spLocks noGrp="1"/>
          </p:cNvSpPr>
          <p:nvPr>
            <p:ph idx="1"/>
          </p:nvPr>
        </p:nvSpPr>
        <p:spPr>
          <a:xfrm>
            <a:off x="457200" y="1143000"/>
            <a:ext cx="8229600" cy="4983163"/>
          </a:xfrm>
        </p:spPr>
        <p:txBody>
          <a:bodyPr>
            <a:normAutofit/>
          </a:bodyPr>
          <a:lstStyle/>
          <a:p>
            <a:pPr marL="0" indent="0">
              <a:buNone/>
            </a:pPr>
            <a:r>
              <a:rPr lang="en-US" sz="2000" i="1" dirty="0" err="1"/>
              <a:t>Seorang</a:t>
            </a:r>
            <a:r>
              <a:rPr lang="en-US" sz="2000" i="1" dirty="0"/>
              <a:t> </a:t>
            </a:r>
            <a:r>
              <a:rPr lang="en-US" sz="2000" i="1" dirty="0" err="1"/>
              <a:t>perawat</a:t>
            </a:r>
            <a:r>
              <a:rPr lang="en-US" sz="2000" i="1" dirty="0"/>
              <a:t> </a:t>
            </a:r>
            <a:r>
              <a:rPr lang="en-US" sz="2000" i="1" dirty="0" err="1"/>
              <a:t>komunitas</a:t>
            </a:r>
            <a:r>
              <a:rPr lang="en-US" sz="2000" i="1" dirty="0"/>
              <a:t> </a:t>
            </a:r>
            <a:r>
              <a:rPr lang="en-US" sz="2000" i="1" dirty="0" err="1"/>
              <a:t>akan</a:t>
            </a:r>
            <a:r>
              <a:rPr lang="en-US" sz="2000" i="1" dirty="0"/>
              <a:t> </a:t>
            </a:r>
            <a:r>
              <a:rPr lang="en-US" sz="2000" i="1" dirty="0" err="1"/>
              <a:t>melaksanakan</a:t>
            </a:r>
            <a:r>
              <a:rPr lang="en-US" sz="2000" i="1" dirty="0"/>
              <a:t> </a:t>
            </a:r>
            <a:r>
              <a:rPr lang="en-US" sz="2000" i="1" dirty="0" err="1"/>
              <a:t>asuhan</a:t>
            </a:r>
            <a:r>
              <a:rPr lang="en-US" sz="2000" i="1" dirty="0"/>
              <a:t> </a:t>
            </a:r>
            <a:r>
              <a:rPr lang="en-US" sz="2000" i="1" dirty="0" err="1"/>
              <a:t>keperawatan</a:t>
            </a:r>
            <a:r>
              <a:rPr lang="en-US" sz="2000" i="1" dirty="0"/>
              <a:t> </a:t>
            </a:r>
            <a:r>
              <a:rPr lang="en-US" sz="2000" i="1" dirty="0" err="1"/>
              <a:t>komunitas</a:t>
            </a:r>
            <a:r>
              <a:rPr lang="en-US" sz="2000" i="1" dirty="0"/>
              <a:t> di </a:t>
            </a:r>
            <a:r>
              <a:rPr lang="en-US" sz="2000" i="1" dirty="0" err="1"/>
              <a:t>wilayah</a:t>
            </a:r>
            <a:r>
              <a:rPr lang="en-US" sz="2000" i="1" dirty="0"/>
              <a:t> </a:t>
            </a:r>
            <a:r>
              <a:rPr lang="en-US" sz="2000" i="1" dirty="0" err="1"/>
              <a:t>kerjanya</a:t>
            </a:r>
            <a:r>
              <a:rPr lang="en-US" sz="2000" i="1" dirty="0"/>
              <a:t>. </a:t>
            </a:r>
            <a:endParaRPr lang="en-US" sz="2000" dirty="0"/>
          </a:p>
          <a:p>
            <a:pPr marL="0" indent="0">
              <a:buNone/>
            </a:pPr>
            <a:r>
              <a:rPr lang="en-US" sz="2000" i="1" dirty="0" err="1"/>
              <a:t>Apakah</a:t>
            </a:r>
            <a:r>
              <a:rPr lang="en-US" sz="2000" i="1" dirty="0"/>
              <a:t> yang </a:t>
            </a:r>
            <a:r>
              <a:rPr lang="en-US" sz="2000" i="1" dirty="0" err="1"/>
              <a:t>perlu</a:t>
            </a:r>
            <a:r>
              <a:rPr lang="en-US" sz="2000" i="1" dirty="0"/>
              <a:t> </a:t>
            </a:r>
            <a:r>
              <a:rPr lang="en-US" sz="2000" i="1" dirty="0" err="1"/>
              <a:t>dilakukan</a:t>
            </a:r>
            <a:r>
              <a:rPr lang="en-US" sz="2000" i="1" dirty="0"/>
              <a:t> </a:t>
            </a:r>
            <a:r>
              <a:rPr lang="en-US" sz="2000" i="1" dirty="0" err="1"/>
              <a:t>perawat</a:t>
            </a:r>
            <a:r>
              <a:rPr lang="en-US" sz="2000" i="1" dirty="0"/>
              <a:t> </a:t>
            </a:r>
            <a:r>
              <a:rPr lang="en-US" sz="2000" i="1" dirty="0" err="1"/>
              <a:t>tersebut</a:t>
            </a:r>
            <a:r>
              <a:rPr lang="en-US" sz="2000" i="1" dirty="0"/>
              <a:t> </a:t>
            </a:r>
            <a:r>
              <a:rPr lang="en-US" sz="2000" i="1" dirty="0" err="1"/>
              <a:t>pada</a:t>
            </a:r>
            <a:r>
              <a:rPr lang="en-US" sz="2000" i="1" dirty="0"/>
              <a:t> </a:t>
            </a:r>
            <a:r>
              <a:rPr lang="en-US" sz="2000" i="1" dirty="0" err="1"/>
              <a:t>fase</a:t>
            </a:r>
            <a:r>
              <a:rPr lang="en-US" sz="2000" i="1" dirty="0"/>
              <a:t> </a:t>
            </a:r>
            <a:r>
              <a:rPr lang="en-US" sz="2000" i="1" dirty="0" err="1"/>
              <a:t>pra</a:t>
            </a:r>
            <a:r>
              <a:rPr lang="en-US" sz="2000" i="1" dirty="0"/>
              <a:t> </a:t>
            </a:r>
            <a:r>
              <a:rPr lang="en-US" sz="2000" i="1" dirty="0" err="1"/>
              <a:t>interaksi</a:t>
            </a:r>
            <a:r>
              <a:rPr lang="en-US" sz="2000" i="1" dirty="0"/>
              <a:t>?</a:t>
            </a:r>
            <a:endParaRPr lang="en-US" sz="2000" dirty="0"/>
          </a:p>
          <a:p>
            <a:pPr marL="0" indent="0">
              <a:buNone/>
            </a:pPr>
            <a:r>
              <a:rPr lang="en-US" sz="2000" i="1" dirty="0"/>
              <a:t>A. </a:t>
            </a:r>
            <a:r>
              <a:rPr lang="en-US" sz="2000" i="1" dirty="0" err="1"/>
              <a:t>Survei</a:t>
            </a:r>
            <a:r>
              <a:rPr lang="en-US" sz="2000" i="1" dirty="0"/>
              <a:t> </a:t>
            </a:r>
            <a:r>
              <a:rPr lang="en-US" sz="2000" i="1" dirty="0" err="1"/>
              <a:t>wilayah</a:t>
            </a:r>
            <a:r>
              <a:rPr lang="en-US" sz="2000" i="1" dirty="0"/>
              <a:t> yang </a:t>
            </a:r>
            <a:r>
              <a:rPr lang="en-US" sz="2000" i="1" dirty="0" err="1"/>
              <a:t>akan</a:t>
            </a:r>
            <a:r>
              <a:rPr lang="en-US" sz="2000" i="1" dirty="0"/>
              <a:t> </a:t>
            </a:r>
            <a:r>
              <a:rPr lang="en-US" sz="2000" i="1" dirty="0" err="1"/>
              <a:t>digunakan</a:t>
            </a:r>
            <a:r>
              <a:rPr lang="en-US" sz="2000" i="1" dirty="0"/>
              <a:t> </a:t>
            </a:r>
            <a:r>
              <a:rPr lang="en-US" sz="2000" i="1" dirty="0" err="1"/>
              <a:t>seperti</a:t>
            </a:r>
            <a:r>
              <a:rPr lang="en-US" sz="2000" i="1" dirty="0"/>
              <a:t> </a:t>
            </a:r>
            <a:r>
              <a:rPr lang="en-US" sz="2000" i="1" dirty="0" err="1"/>
              <a:t>sumber</a:t>
            </a:r>
            <a:r>
              <a:rPr lang="en-US" sz="2000" i="1" dirty="0"/>
              <a:t> </a:t>
            </a:r>
            <a:r>
              <a:rPr lang="en-US" sz="2000" i="1" dirty="0" err="1"/>
              <a:t>daya</a:t>
            </a:r>
            <a:r>
              <a:rPr lang="en-US" sz="2000" i="1" dirty="0"/>
              <a:t>, </a:t>
            </a:r>
            <a:r>
              <a:rPr lang="en-US" sz="2000" i="1" dirty="0" err="1"/>
              <a:t>sumber</a:t>
            </a:r>
            <a:r>
              <a:rPr lang="en-US" sz="2000" i="1" dirty="0"/>
              <a:t> </a:t>
            </a:r>
            <a:r>
              <a:rPr lang="en-US" sz="2000" i="1" dirty="0" err="1"/>
              <a:t>dana</a:t>
            </a:r>
            <a:r>
              <a:rPr lang="en-US" sz="2000" i="1" dirty="0"/>
              <a:t>, </a:t>
            </a:r>
            <a:r>
              <a:rPr lang="en-US" sz="2000" i="1" dirty="0" err="1"/>
              <a:t>dan</a:t>
            </a:r>
            <a:r>
              <a:rPr lang="en-US" sz="2000" i="1" dirty="0"/>
              <a:t> </a:t>
            </a:r>
            <a:r>
              <a:rPr lang="en-US" sz="2000" i="1" dirty="0" err="1"/>
              <a:t>keamanan</a:t>
            </a:r>
            <a:endParaRPr lang="en-US" sz="2000" dirty="0"/>
          </a:p>
          <a:p>
            <a:pPr marL="0" indent="0">
              <a:buNone/>
            </a:pPr>
            <a:r>
              <a:rPr lang="pt-BR" sz="2000" i="1" dirty="0"/>
              <a:t>B. Pencarian data primer masyarakat tentang kesehatan yang dialami </a:t>
            </a:r>
            <a:endParaRPr lang="en-US" sz="2000" dirty="0"/>
          </a:p>
          <a:p>
            <a:pPr marL="0" indent="0">
              <a:buNone/>
            </a:pPr>
            <a:r>
              <a:rPr lang="pt-BR" sz="2000" i="1" dirty="0"/>
              <a:t>C. Pengkajian langsung pada keluarga yang bermasalah </a:t>
            </a:r>
            <a:endParaRPr lang="en-US" sz="2000" dirty="0"/>
          </a:p>
          <a:p>
            <a:pPr marL="0" indent="0">
              <a:buNone/>
            </a:pPr>
            <a:r>
              <a:rPr lang="pt-BR" sz="2000" i="1" dirty="0"/>
              <a:t>D. Pertemuan dengan tokoh masyarakat</a:t>
            </a:r>
            <a:endParaRPr lang="en-US" sz="2000" dirty="0"/>
          </a:p>
          <a:p>
            <a:pPr marL="0" indent="0">
              <a:buNone/>
            </a:pPr>
            <a:r>
              <a:rPr lang="pt-BR" sz="2000" i="1" dirty="0"/>
              <a:t>E. Pendataan keluarga sesuai format</a:t>
            </a:r>
            <a:endParaRPr lang="en-US" sz="2000" dirty="0"/>
          </a:p>
          <a:p>
            <a:pPr marL="548640" indent="-411480" eaLnBrk="1" fontAlgn="auto" hangingPunct="1">
              <a:spcAft>
                <a:spcPts val="0"/>
              </a:spcAft>
              <a:buClr>
                <a:schemeClr val="tx1">
                  <a:shade val="95000"/>
                </a:schemeClr>
              </a:buClr>
              <a:buFontTx/>
              <a:buNone/>
              <a:defRPr/>
            </a:pPr>
            <a:endParaRPr lang="en-US" sz="2000" dirty="0"/>
          </a:p>
          <a:p>
            <a:pPr marL="548640" indent="-411480" eaLnBrk="1" fontAlgn="auto" hangingPunct="1">
              <a:spcAft>
                <a:spcPts val="0"/>
              </a:spcAft>
              <a:buClr>
                <a:schemeClr val="tx1">
                  <a:shade val="95000"/>
                </a:schemeClr>
              </a:buClr>
              <a:buFontTx/>
              <a:buNone/>
              <a:defRPr/>
            </a:pPr>
            <a:endParaRPr lang="en-US" sz="7200" dirty="0"/>
          </a:p>
        </p:txBody>
      </p:sp>
    </p:spTree>
    <p:extLst>
      <p:ext uri="{BB962C8B-B14F-4D97-AF65-F5344CB8AC3E}">
        <p14:creationId xmlns:p14="http://schemas.microsoft.com/office/powerpoint/2010/main" val="14331834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
            </a:r>
            <a:br>
              <a:rPr lang="en-US" dirty="0" smtClean="0"/>
            </a:br>
            <a:r>
              <a:rPr lang="en-US" sz="3100" dirty="0" err="1" smtClean="0">
                <a:solidFill>
                  <a:srgbClr val="FFC000"/>
                </a:solidFill>
              </a:rPr>
              <a:t>Pengulangan</a:t>
            </a:r>
            <a:r>
              <a:rPr lang="en-US" sz="3100" dirty="0" smtClean="0">
                <a:solidFill>
                  <a:srgbClr val="FFC000"/>
                </a:solidFill>
              </a:rPr>
              <a:t> </a:t>
            </a:r>
            <a:r>
              <a:rPr lang="en-US" sz="3100" dirty="0" err="1">
                <a:solidFill>
                  <a:srgbClr val="FFC000"/>
                </a:solidFill>
              </a:rPr>
              <a:t>kata</a:t>
            </a:r>
            <a:r>
              <a:rPr lang="en-US" sz="3100" dirty="0">
                <a:solidFill>
                  <a:srgbClr val="FFC000"/>
                </a:solidFill>
              </a:rPr>
              <a:t> </a:t>
            </a:r>
            <a:r>
              <a:rPr lang="en-US" sz="3100" dirty="0" err="1">
                <a:solidFill>
                  <a:srgbClr val="FFC000"/>
                </a:solidFill>
              </a:rPr>
              <a:t>dari</a:t>
            </a:r>
            <a:r>
              <a:rPr lang="en-US" sz="3100" dirty="0">
                <a:solidFill>
                  <a:srgbClr val="FFC000"/>
                </a:solidFill>
              </a:rPr>
              <a:t> </a:t>
            </a:r>
            <a:r>
              <a:rPr lang="en-US" sz="3100" dirty="0" err="1">
                <a:solidFill>
                  <a:srgbClr val="FFC000"/>
                </a:solidFill>
              </a:rPr>
              <a:t>badan</a:t>
            </a:r>
            <a:r>
              <a:rPr lang="en-US" sz="3100" dirty="0">
                <a:solidFill>
                  <a:srgbClr val="FFC000"/>
                </a:solidFill>
              </a:rPr>
              <a:t> </a:t>
            </a:r>
            <a:r>
              <a:rPr lang="en-US" sz="3100" dirty="0" err="1">
                <a:solidFill>
                  <a:srgbClr val="FFC000"/>
                </a:solidFill>
              </a:rPr>
              <a:t>soal</a:t>
            </a:r>
            <a:r>
              <a:rPr lang="en-US" sz="3100" dirty="0">
                <a:solidFill>
                  <a:srgbClr val="FFC000"/>
                </a:solidFill>
              </a:rPr>
              <a:t> </a:t>
            </a:r>
            <a:r>
              <a:rPr lang="en-US" sz="3100" dirty="0" err="1">
                <a:solidFill>
                  <a:srgbClr val="FFC000"/>
                </a:solidFill>
              </a:rPr>
              <a:t>ke</a:t>
            </a:r>
            <a:r>
              <a:rPr lang="en-US" sz="3100" dirty="0">
                <a:solidFill>
                  <a:srgbClr val="FFC000"/>
                </a:solidFill>
              </a:rPr>
              <a:t> </a:t>
            </a:r>
            <a:r>
              <a:rPr lang="en-US" sz="3100" dirty="0" err="1">
                <a:solidFill>
                  <a:srgbClr val="FFC000"/>
                </a:solidFill>
              </a:rPr>
              <a:t>jawaban</a:t>
            </a:r>
            <a:r>
              <a:rPr lang="en-US" sz="3100" dirty="0">
                <a:solidFill>
                  <a:srgbClr val="FFC000"/>
                </a:solidFill>
              </a:rPr>
              <a:t/>
            </a:r>
            <a:br>
              <a:rPr lang="en-US" sz="3100" dirty="0">
                <a:solidFill>
                  <a:srgbClr val="FFC000"/>
                </a:solidFill>
              </a:rPr>
            </a:br>
            <a:endParaRPr lang="en-US" sz="3100" dirty="0">
              <a:solidFill>
                <a:srgbClr val="FFC000"/>
              </a:solidFill>
            </a:endParaRPr>
          </a:p>
        </p:txBody>
      </p:sp>
      <p:sp>
        <p:nvSpPr>
          <p:cNvPr id="3" name="Content Placeholder 2"/>
          <p:cNvSpPr>
            <a:spLocks noGrp="1"/>
          </p:cNvSpPr>
          <p:nvPr>
            <p:ph idx="1"/>
          </p:nvPr>
        </p:nvSpPr>
        <p:spPr/>
        <p:txBody>
          <a:bodyPr>
            <a:normAutofit fontScale="92500" lnSpcReduction="10000"/>
          </a:bodyPr>
          <a:lstStyle/>
          <a:p>
            <a:pPr marL="548640" indent="-411480" eaLnBrk="1" fontAlgn="auto" hangingPunct="1">
              <a:spcAft>
                <a:spcPts val="0"/>
              </a:spcAft>
              <a:buClr>
                <a:schemeClr val="tx1">
                  <a:shade val="95000"/>
                </a:schemeClr>
              </a:buClr>
              <a:buFontTx/>
              <a:buNone/>
              <a:defRPr/>
            </a:pPr>
            <a:r>
              <a:rPr lang="en-US" b="1" i="1" dirty="0" err="1"/>
              <a:t>Contoh</a:t>
            </a:r>
            <a:r>
              <a:rPr lang="en-US" b="1" i="1" dirty="0"/>
              <a:t> </a:t>
            </a:r>
            <a:r>
              <a:rPr lang="en-US" b="1" i="1" dirty="0" err="1"/>
              <a:t>soal</a:t>
            </a:r>
            <a:r>
              <a:rPr lang="en-US" b="1" i="1" dirty="0"/>
              <a:t>:</a:t>
            </a:r>
            <a:endParaRPr lang="en-US" dirty="0"/>
          </a:p>
          <a:p>
            <a:pPr marL="548640" indent="-411480" algn="just" eaLnBrk="1" fontAlgn="auto" hangingPunct="1">
              <a:spcAft>
                <a:spcPts val="0"/>
              </a:spcAft>
              <a:buClr>
                <a:schemeClr val="tx1">
                  <a:shade val="95000"/>
                </a:schemeClr>
              </a:buClr>
              <a:buFontTx/>
              <a:buNone/>
              <a:defRPr/>
            </a:pPr>
            <a:r>
              <a:rPr lang="en-US" b="1" i="1" dirty="0" smtClean="0"/>
              <a:t>	</a:t>
            </a:r>
            <a:r>
              <a:rPr lang="en-US" i="1" dirty="0" err="1" smtClean="0"/>
              <a:t>Seorang</a:t>
            </a:r>
            <a:r>
              <a:rPr lang="en-US" i="1" dirty="0" smtClean="0"/>
              <a:t> </a:t>
            </a:r>
            <a:r>
              <a:rPr lang="en-US" i="1" dirty="0" err="1"/>
              <a:t>pria</a:t>
            </a:r>
            <a:r>
              <a:rPr lang="en-US" i="1" dirty="0"/>
              <a:t> </a:t>
            </a:r>
            <a:r>
              <a:rPr lang="en-US" i="1" dirty="0" err="1"/>
              <a:t>berusia</a:t>
            </a:r>
            <a:r>
              <a:rPr lang="en-US" i="1" dirty="0"/>
              <a:t> 58 </a:t>
            </a:r>
            <a:r>
              <a:rPr lang="en-US" i="1" dirty="0" err="1"/>
              <a:t>tahun</a:t>
            </a:r>
            <a:r>
              <a:rPr lang="en-US" i="1" dirty="0"/>
              <a:t> </a:t>
            </a:r>
            <a:r>
              <a:rPr lang="en-US" i="1" dirty="0" err="1"/>
              <a:t>dengan</a:t>
            </a:r>
            <a:r>
              <a:rPr lang="en-US" i="1" dirty="0"/>
              <a:t> </a:t>
            </a:r>
            <a:r>
              <a:rPr lang="en-US" i="1" dirty="0" err="1"/>
              <a:t>riwayat</a:t>
            </a:r>
            <a:r>
              <a:rPr lang="en-US" i="1" dirty="0"/>
              <a:t> </a:t>
            </a:r>
            <a:r>
              <a:rPr lang="en-US" i="1" dirty="0" err="1"/>
              <a:t>penggunaan</a:t>
            </a:r>
            <a:r>
              <a:rPr lang="en-US" i="1" dirty="0"/>
              <a:t> </a:t>
            </a:r>
            <a:r>
              <a:rPr lang="en-US" i="1" dirty="0" err="1"/>
              <a:t>alkohol</a:t>
            </a:r>
            <a:r>
              <a:rPr lang="en-US" i="1" dirty="0"/>
              <a:t> yang </a:t>
            </a:r>
            <a:r>
              <a:rPr lang="en-US" i="1" dirty="0" err="1"/>
              <a:t>berat</a:t>
            </a:r>
            <a:r>
              <a:rPr lang="en-US" i="1" dirty="0"/>
              <a:t> </a:t>
            </a:r>
            <a:r>
              <a:rPr lang="en-US" i="1" dirty="0" err="1"/>
              <a:t>dan</a:t>
            </a:r>
            <a:r>
              <a:rPr lang="en-US" i="1" dirty="0"/>
              <a:t> </a:t>
            </a:r>
            <a:r>
              <a:rPr lang="en-US" i="1" dirty="0" err="1"/>
              <a:t>sebelumnya</a:t>
            </a:r>
            <a:r>
              <a:rPr lang="en-US" i="1" dirty="0"/>
              <a:t> </a:t>
            </a:r>
            <a:r>
              <a:rPr lang="en-US" i="1" dirty="0" err="1"/>
              <a:t>pernah</a:t>
            </a:r>
            <a:r>
              <a:rPr lang="en-US" i="1" dirty="0"/>
              <a:t> </a:t>
            </a:r>
            <a:r>
              <a:rPr lang="en-US" i="1" dirty="0" err="1"/>
              <a:t>dirawat</a:t>
            </a:r>
            <a:r>
              <a:rPr lang="en-US" i="1" dirty="0"/>
              <a:t> </a:t>
            </a:r>
            <a:r>
              <a:rPr lang="en-US" i="1" dirty="0" err="1"/>
              <a:t>karena</a:t>
            </a:r>
            <a:r>
              <a:rPr lang="en-US" i="1" dirty="0"/>
              <a:t> </a:t>
            </a:r>
            <a:r>
              <a:rPr lang="en-US" i="1" dirty="0" err="1"/>
              <a:t>gangguan</a:t>
            </a:r>
            <a:r>
              <a:rPr lang="en-US" i="1" dirty="0"/>
              <a:t> psychiatric </a:t>
            </a:r>
            <a:r>
              <a:rPr lang="en-US" i="1" dirty="0" err="1"/>
              <a:t>mengalami</a:t>
            </a:r>
            <a:r>
              <a:rPr lang="en-US" i="1" dirty="0"/>
              <a:t> </a:t>
            </a:r>
            <a:r>
              <a:rPr lang="en-US" i="1" dirty="0" err="1"/>
              <a:t>kebingungan</a:t>
            </a:r>
            <a:r>
              <a:rPr lang="en-US" i="1" dirty="0"/>
              <a:t> </a:t>
            </a:r>
            <a:r>
              <a:rPr lang="en-US" i="1" dirty="0" err="1"/>
              <a:t>dan</a:t>
            </a:r>
            <a:r>
              <a:rPr lang="en-US" i="1" dirty="0"/>
              <a:t> </a:t>
            </a:r>
            <a:r>
              <a:rPr lang="en-US" i="1" dirty="0" err="1"/>
              <a:t>agitasi</a:t>
            </a:r>
            <a:r>
              <a:rPr lang="en-US" i="1" dirty="0"/>
              <a:t>. </a:t>
            </a:r>
            <a:r>
              <a:rPr lang="en-US" i="1" dirty="0" err="1"/>
              <a:t>Dia</a:t>
            </a:r>
            <a:r>
              <a:rPr lang="en-US" i="1" dirty="0"/>
              <a:t> </a:t>
            </a:r>
            <a:r>
              <a:rPr lang="en-US" i="1" dirty="0" err="1"/>
              <a:t>mengatakan</a:t>
            </a:r>
            <a:r>
              <a:rPr lang="en-US" i="1" dirty="0"/>
              <a:t> </a:t>
            </a:r>
            <a:r>
              <a:rPr lang="en-US" i="1" dirty="0" err="1"/>
              <a:t>bahwa</a:t>
            </a:r>
            <a:r>
              <a:rPr lang="en-US" i="1" dirty="0"/>
              <a:t> </a:t>
            </a:r>
            <a:r>
              <a:rPr lang="en-US" i="1" dirty="0" err="1"/>
              <a:t>dunia</a:t>
            </a:r>
            <a:r>
              <a:rPr lang="en-US" i="1" dirty="0"/>
              <a:t> </a:t>
            </a:r>
            <a:r>
              <a:rPr lang="en-US" i="1" dirty="0" err="1"/>
              <a:t>ini</a:t>
            </a:r>
            <a:r>
              <a:rPr lang="en-US" i="1" dirty="0"/>
              <a:t> </a:t>
            </a:r>
            <a:r>
              <a:rPr lang="en-US" i="1" dirty="0" err="1">
                <a:solidFill>
                  <a:srgbClr val="FF0000"/>
                </a:solidFill>
              </a:rPr>
              <a:t>tidak</a:t>
            </a:r>
            <a:r>
              <a:rPr lang="en-US" i="1" dirty="0">
                <a:solidFill>
                  <a:srgbClr val="FF0000"/>
                </a:solidFill>
              </a:rPr>
              <a:t> </a:t>
            </a:r>
            <a:r>
              <a:rPr lang="en-US" i="1" dirty="0" err="1">
                <a:solidFill>
                  <a:srgbClr val="FF0000"/>
                </a:solidFill>
              </a:rPr>
              <a:t>nyata</a:t>
            </a:r>
            <a:r>
              <a:rPr lang="en-US" i="1" dirty="0">
                <a:solidFill>
                  <a:srgbClr val="FF0000"/>
                </a:solidFill>
              </a:rPr>
              <a:t> </a:t>
            </a:r>
            <a:r>
              <a:rPr lang="en-US" i="1" dirty="0"/>
              <a:t>(unreal). </a:t>
            </a:r>
            <a:r>
              <a:rPr lang="en-US" i="1" dirty="0" err="1"/>
              <a:t>Keadaan</a:t>
            </a:r>
            <a:r>
              <a:rPr lang="en-US" i="1" dirty="0"/>
              <a:t> </a:t>
            </a:r>
            <a:r>
              <a:rPr lang="en-US" i="1" dirty="0" err="1"/>
              <a:t>ini</a:t>
            </a:r>
            <a:r>
              <a:rPr lang="en-US" i="1" dirty="0"/>
              <a:t> </a:t>
            </a:r>
            <a:r>
              <a:rPr lang="en-US" i="1" dirty="0" err="1"/>
              <a:t>disebut</a:t>
            </a:r>
            <a:r>
              <a:rPr lang="en-US" i="1" dirty="0"/>
              <a:t>: </a:t>
            </a:r>
            <a:endParaRPr lang="en-US" dirty="0"/>
          </a:p>
          <a:p>
            <a:pPr marL="868680" lvl="1" indent="-283464" eaLnBrk="1" fontAlgn="auto" hangingPunct="1">
              <a:spcAft>
                <a:spcPts val="0"/>
              </a:spcAft>
              <a:buFontTx/>
              <a:buNone/>
              <a:defRPr/>
            </a:pPr>
            <a:r>
              <a:rPr lang="en-US" i="1" dirty="0"/>
              <a:t>A. </a:t>
            </a:r>
            <a:r>
              <a:rPr lang="en-US" i="1" dirty="0" err="1"/>
              <a:t>depersonalisasi</a:t>
            </a:r>
            <a:endParaRPr lang="en-US" dirty="0"/>
          </a:p>
          <a:p>
            <a:pPr marL="868680" lvl="1" indent="-283464" eaLnBrk="1" fontAlgn="auto" hangingPunct="1">
              <a:spcAft>
                <a:spcPts val="0"/>
              </a:spcAft>
              <a:buFontTx/>
              <a:buNone/>
              <a:defRPr/>
            </a:pPr>
            <a:r>
              <a:rPr lang="en-US" i="1" dirty="0"/>
              <a:t>B. derailment</a:t>
            </a:r>
            <a:endParaRPr lang="en-US" dirty="0"/>
          </a:p>
          <a:p>
            <a:pPr marL="868680" lvl="1" indent="-283464" eaLnBrk="1" fontAlgn="auto" hangingPunct="1">
              <a:spcAft>
                <a:spcPts val="0"/>
              </a:spcAft>
              <a:buFontTx/>
              <a:buNone/>
              <a:defRPr/>
            </a:pPr>
            <a:r>
              <a:rPr lang="pt-BR" i="1" dirty="0"/>
              <a:t>C. </a:t>
            </a:r>
            <a:r>
              <a:rPr lang="pt-BR" i="1" dirty="0">
                <a:solidFill>
                  <a:srgbClr val="FF0000"/>
                </a:solidFill>
              </a:rPr>
              <a:t>derealisasi</a:t>
            </a:r>
            <a:endParaRPr lang="en-US" dirty="0">
              <a:solidFill>
                <a:srgbClr val="FF0000"/>
              </a:solidFill>
            </a:endParaRPr>
          </a:p>
          <a:p>
            <a:pPr marL="868680" lvl="1" indent="-283464" eaLnBrk="1" fontAlgn="auto" hangingPunct="1">
              <a:spcAft>
                <a:spcPts val="0"/>
              </a:spcAft>
              <a:buFontTx/>
              <a:buNone/>
              <a:defRPr/>
            </a:pPr>
            <a:r>
              <a:rPr lang="pt-BR" i="1" dirty="0"/>
              <a:t>D. focal memory deficit</a:t>
            </a:r>
            <a:endParaRPr lang="en-US" dirty="0"/>
          </a:p>
          <a:p>
            <a:pPr marL="868680" lvl="1" indent="-283464" eaLnBrk="1" fontAlgn="auto" hangingPunct="1">
              <a:spcAft>
                <a:spcPts val="0"/>
              </a:spcAft>
              <a:buFontTx/>
              <a:buNone/>
              <a:defRPr/>
            </a:pPr>
            <a:r>
              <a:rPr lang="pt-BR" i="1" dirty="0"/>
              <a:t>E. tanda anxietas</a:t>
            </a:r>
            <a:endParaRPr lang="en-US"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29638193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eaLnBrk="1" fontAlgn="auto" hangingPunct="1">
              <a:spcAft>
                <a:spcPts val="0"/>
              </a:spcAft>
              <a:defRPr/>
            </a:pPr>
            <a:r>
              <a:rPr lang="en-US" dirty="0" smtClean="0"/>
              <a:t/>
            </a:r>
            <a:br>
              <a:rPr lang="en-US" dirty="0" smtClean="0"/>
            </a:br>
            <a:r>
              <a:rPr lang="en-US" sz="6700" dirty="0" err="1" smtClean="0"/>
              <a:t>Konvergensi</a:t>
            </a:r>
            <a:r>
              <a:rPr lang="en-US" sz="6700" dirty="0" smtClean="0"/>
              <a:t> </a:t>
            </a:r>
            <a:r>
              <a:rPr lang="en-US" sz="6700" dirty="0" err="1"/>
              <a:t>soal</a:t>
            </a:r>
            <a:r>
              <a:rPr lang="en-US" dirty="0"/>
              <a:t/>
            </a:r>
            <a:br>
              <a:rPr lang="en-US" dirty="0"/>
            </a:br>
            <a:endParaRPr lang="en-US" dirty="0"/>
          </a:p>
        </p:txBody>
      </p:sp>
      <p:sp>
        <p:nvSpPr>
          <p:cNvPr id="92163" name="Content Placeholder 2"/>
          <p:cNvSpPr>
            <a:spLocks noGrp="1"/>
          </p:cNvSpPr>
          <p:nvPr>
            <p:ph idx="1"/>
          </p:nvPr>
        </p:nvSpPr>
        <p:spPr>
          <a:xfrm>
            <a:off x="0" y="1295400"/>
            <a:ext cx="8686800" cy="4830763"/>
          </a:xfrm>
        </p:spPr>
        <p:txBody>
          <a:bodyPr>
            <a:normAutofit lnSpcReduction="10000"/>
          </a:bodyPr>
          <a:lstStyle/>
          <a:p>
            <a:pPr eaLnBrk="1" hangingPunct="1">
              <a:buFontTx/>
              <a:buNone/>
            </a:pPr>
            <a:r>
              <a:rPr lang="en-US" sz="2400" b="1" i="1" smtClean="0">
                <a:ea typeface="ヒラギノ角ゴ Pro W3"/>
                <a:cs typeface="ヒラギノ角ゴ Pro W3"/>
              </a:rPr>
              <a:t>Anestesi lokal akan bekerja paling efektif pada kondisi:</a:t>
            </a:r>
            <a:endParaRPr lang="en-US" sz="2400" smtClean="0">
              <a:ea typeface="ヒラギノ角ゴ Pro W3"/>
              <a:cs typeface="ヒラギノ角ゴ Pro W3"/>
            </a:endParaRPr>
          </a:p>
          <a:p>
            <a:pPr lvl="1" eaLnBrk="1" hangingPunct="1">
              <a:buFontTx/>
              <a:buNone/>
            </a:pPr>
            <a:r>
              <a:rPr lang="en-US" sz="2400" i="1" smtClean="0">
                <a:ea typeface="ヒラギノ角ゴ Pro W3"/>
                <a:cs typeface="ヒラギノ角ゴ Pro W3"/>
              </a:rPr>
              <a:t>A. dalam bentuk </a:t>
            </a:r>
            <a:r>
              <a:rPr lang="en-US" sz="2400" i="1" smtClean="0">
                <a:solidFill>
                  <a:srgbClr val="7030A0"/>
                </a:solidFill>
                <a:ea typeface="ヒラギノ角ゴ Pro W3"/>
                <a:cs typeface="ヒラギノ角ゴ Pro W3"/>
              </a:rPr>
              <a:t>anionic, </a:t>
            </a:r>
            <a:r>
              <a:rPr lang="en-US" sz="2400" i="1" smtClean="0">
                <a:ea typeface="ヒラギノ角ゴ Pro W3"/>
                <a:cs typeface="ヒラギノ角ゴ Pro W3"/>
              </a:rPr>
              <a:t>bekerja dari </a:t>
            </a:r>
            <a:r>
              <a:rPr lang="en-US" sz="2400" i="1" smtClean="0">
                <a:solidFill>
                  <a:srgbClr val="FF0000"/>
                </a:solidFill>
                <a:ea typeface="ヒラギノ角ゴ Pro W3"/>
                <a:cs typeface="ヒラギノ角ゴ Pro W3"/>
              </a:rPr>
              <a:t>dalam membrane syaraf </a:t>
            </a:r>
            <a:endParaRPr lang="en-US" sz="2400" smtClean="0">
              <a:solidFill>
                <a:srgbClr val="FF0000"/>
              </a:solidFill>
              <a:ea typeface="ヒラギノ角ゴ Pro W3"/>
              <a:cs typeface="ヒラギノ角ゴ Pro W3"/>
            </a:endParaRPr>
          </a:p>
          <a:p>
            <a:pPr lvl="1" eaLnBrk="1" hangingPunct="1">
              <a:buFontTx/>
              <a:buNone/>
            </a:pPr>
            <a:r>
              <a:rPr lang="en-US" sz="2400" i="1" smtClean="0">
                <a:ea typeface="ヒラギノ角ゴ Pro W3"/>
                <a:cs typeface="ヒラギノ角ゴ Pro W3"/>
              </a:rPr>
              <a:t>B. dalam bentuk </a:t>
            </a:r>
            <a:r>
              <a:rPr lang="en-US" sz="2400" i="1" smtClean="0">
                <a:solidFill>
                  <a:srgbClr val="FF0000"/>
                </a:solidFill>
                <a:ea typeface="ヒラギノ角ゴ Pro W3"/>
                <a:cs typeface="ヒラギノ角ゴ Pro W3"/>
              </a:rPr>
              <a:t>cationic, </a:t>
            </a:r>
            <a:r>
              <a:rPr lang="en-US" sz="2400" i="1" smtClean="0">
                <a:ea typeface="ヒラギノ角ゴ Pro W3"/>
                <a:cs typeface="ヒラギノ角ゴ Pro W3"/>
              </a:rPr>
              <a:t>bekerja dari </a:t>
            </a:r>
            <a:r>
              <a:rPr lang="en-US" sz="2400" i="1" smtClean="0">
                <a:solidFill>
                  <a:srgbClr val="FF0000"/>
                </a:solidFill>
                <a:ea typeface="ヒラギノ角ゴ Pro W3"/>
                <a:cs typeface="ヒラギノ角ゴ Pro W3"/>
              </a:rPr>
              <a:t>dalam membrane syaraf</a:t>
            </a:r>
            <a:endParaRPr lang="en-US" sz="2400" smtClean="0">
              <a:solidFill>
                <a:srgbClr val="FF0000"/>
              </a:solidFill>
              <a:ea typeface="ヒラギノ角ゴ Pro W3"/>
              <a:cs typeface="ヒラギノ角ゴ Pro W3"/>
            </a:endParaRPr>
          </a:p>
          <a:p>
            <a:pPr lvl="1" eaLnBrk="1" hangingPunct="1">
              <a:buFontTx/>
              <a:buNone/>
            </a:pPr>
            <a:r>
              <a:rPr lang="en-US" sz="2400" i="1" smtClean="0">
                <a:ea typeface="ヒラギノ角ゴ Pro W3"/>
                <a:cs typeface="ヒラギノ角ゴ Pro W3"/>
              </a:rPr>
              <a:t>C. dalam bentuk </a:t>
            </a:r>
            <a:r>
              <a:rPr lang="en-US" sz="2400" i="1" smtClean="0">
                <a:solidFill>
                  <a:srgbClr val="FF0000"/>
                </a:solidFill>
                <a:ea typeface="ヒラギノ角ゴ Pro W3"/>
                <a:cs typeface="ヒラギノ角ゴ Pro W3"/>
              </a:rPr>
              <a:t>cationic</a:t>
            </a:r>
            <a:r>
              <a:rPr lang="en-US" sz="2400" i="1" smtClean="0">
                <a:ea typeface="ヒラギノ角ゴ Pro W3"/>
                <a:cs typeface="ヒラギノ角ゴ Pro W3"/>
              </a:rPr>
              <a:t>, bekerja dari </a:t>
            </a:r>
            <a:r>
              <a:rPr lang="en-US" sz="2400" i="1" smtClean="0">
                <a:solidFill>
                  <a:srgbClr val="FFFF00"/>
                </a:solidFill>
                <a:ea typeface="ヒラギノ角ゴ Pro W3"/>
                <a:cs typeface="ヒラギノ角ゴ Pro W3"/>
              </a:rPr>
              <a:t>luar membrane syaraf </a:t>
            </a:r>
            <a:endParaRPr lang="en-US" sz="2400" smtClean="0">
              <a:solidFill>
                <a:srgbClr val="FFFF00"/>
              </a:solidFill>
              <a:ea typeface="ヒラギノ角ゴ Pro W3"/>
              <a:cs typeface="ヒラギノ角ゴ Pro W3"/>
            </a:endParaRPr>
          </a:p>
          <a:p>
            <a:pPr lvl="1" eaLnBrk="1" hangingPunct="1">
              <a:buFontTx/>
              <a:buNone/>
            </a:pPr>
            <a:r>
              <a:rPr lang="en-US" sz="2400" i="1" smtClean="0">
                <a:ea typeface="ヒラギノ角ゴ Pro W3"/>
                <a:cs typeface="ヒラギノ角ゴ Pro W3"/>
              </a:rPr>
              <a:t>D. </a:t>
            </a:r>
            <a:r>
              <a:rPr lang="en-US" sz="2400" i="1" smtClean="0">
                <a:solidFill>
                  <a:srgbClr val="FFC000"/>
                </a:solidFill>
                <a:ea typeface="ヒラギノ角ゴ Pro W3"/>
                <a:cs typeface="ヒラギノ角ゴ Pro W3"/>
              </a:rPr>
              <a:t>dalam bentuk tidak bermuatan</a:t>
            </a:r>
            <a:r>
              <a:rPr lang="en-US" sz="2400" i="1" smtClean="0">
                <a:ea typeface="ヒラギノ角ゴ Pro W3"/>
                <a:cs typeface="ヒラギノ角ゴ Pro W3"/>
              </a:rPr>
              <a:t>, bekerja dari </a:t>
            </a:r>
            <a:r>
              <a:rPr lang="en-US" sz="2400" i="1" smtClean="0">
                <a:solidFill>
                  <a:srgbClr val="FF0000"/>
                </a:solidFill>
                <a:ea typeface="ヒラギノ角ゴ Pro W3"/>
                <a:cs typeface="ヒラギノ角ゴ Pro W3"/>
              </a:rPr>
              <a:t>dalam membrane syaraf</a:t>
            </a:r>
            <a:endParaRPr lang="en-US" sz="2400" smtClean="0">
              <a:solidFill>
                <a:srgbClr val="FF0000"/>
              </a:solidFill>
              <a:ea typeface="ヒラギノ角ゴ Pro W3"/>
              <a:cs typeface="ヒラギノ角ゴ Pro W3"/>
            </a:endParaRPr>
          </a:p>
          <a:p>
            <a:pPr lvl="1" eaLnBrk="1" hangingPunct="1">
              <a:buFontTx/>
              <a:buNone/>
            </a:pPr>
            <a:r>
              <a:rPr lang="en-US" sz="2400" i="1" smtClean="0">
                <a:ea typeface="ヒラギノ角ゴ Pro W3"/>
                <a:cs typeface="ヒラギノ角ゴ Pro W3"/>
              </a:rPr>
              <a:t>E. </a:t>
            </a:r>
            <a:r>
              <a:rPr lang="en-US" sz="2400" i="1" smtClean="0">
                <a:solidFill>
                  <a:srgbClr val="FFC000"/>
                </a:solidFill>
                <a:ea typeface="ヒラギノ角ゴ Pro W3"/>
                <a:cs typeface="ヒラギノ角ゴ Pro W3"/>
              </a:rPr>
              <a:t>dalam bentuk tidak bermuatan</a:t>
            </a:r>
            <a:r>
              <a:rPr lang="en-US" sz="2400" i="1" smtClean="0">
                <a:ea typeface="ヒラギノ角ゴ Pro W3"/>
                <a:cs typeface="ヒラギノ角ゴ Pro W3"/>
              </a:rPr>
              <a:t>, bekerja dari </a:t>
            </a:r>
            <a:r>
              <a:rPr lang="en-US" sz="2400" i="1" smtClean="0">
                <a:solidFill>
                  <a:srgbClr val="FFFF00"/>
                </a:solidFill>
                <a:ea typeface="ヒラギノ角ゴ Pro W3"/>
                <a:cs typeface="ヒラギノ角ゴ Pro W3"/>
              </a:rPr>
              <a:t>luar membrane syaraf</a:t>
            </a:r>
            <a:endParaRPr lang="en-US" sz="2400" smtClean="0">
              <a:solidFill>
                <a:srgbClr val="FFFF00"/>
              </a:solidFill>
              <a:ea typeface="ヒラギノ角ゴ Pro W3"/>
              <a:cs typeface="ヒラギノ角ゴ Pro W3"/>
            </a:endParaRPr>
          </a:p>
          <a:p>
            <a:pPr eaLnBrk="1" hangingPunct="1"/>
            <a:endParaRPr lang="en-US" smtClean="0">
              <a:ea typeface="ヒラギノ角ゴ Pro W3"/>
              <a:cs typeface="ヒラギノ角ゴ Pro W3"/>
            </a:endParaRPr>
          </a:p>
        </p:txBody>
      </p:sp>
    </p:spTree>
    <p:extLst>
      <p:ext uri="{BB962C8B-B14F-4D97-AF65-F5344CB8AC3E}">
        <p14:creationId xmlns:p14="http://schemas.microsoft.com/office/powerpoint/2010/main" val="31071406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3"/>
          <p:cNvSpPr>
            <a:spLocks noGrp="1"/>
          </p:cNvSpPr>
          <p:nvPr>
            <p:ph type="ctrTitle"/>
          </p:nvPr>
        </p:nvSpPr>
        <p:spPr/>
        <p:txBody>
          <a:bodyPr/>
          <a:lstStyle/>
          <a:p>
            <a:pPr eaLnBrk="1" hangingPunct="1"/>
            <a:r>
              <a:rPr lang="en-US" smtClean="0">
                <a:solidFill>
                  <a:srgbClr val="00B0F0"/>
                </a:solidFill>
                <a:ea typeface="ヒラギノ角ゴ Pro W3"/>
                <a:cs typeface="ヒラギノ角ゴ Pro W3"/>
              </a:rPr>
              <a:t>Kesalahan</a:t>
            </a:r>
            <a:r>
              <a:rPr lang="en-US" smtClean="0">
                <a:ea typeface="ヒラギノ角ゴ Pro W3"/>
                <a:cs typeface="ヒラギノ角ゴ Pro W3"/>
              </a:rPr>
              <a:t> </a:t>
            </a:r>
            <a:r>
              <a:rPr lang="en-US" smtClean="0">
                <a:solidFill>
                  <a:srgbClr val="FF0000"/>
                </a:solidFill>
                <a:ea typeface="ヒラギノ角ゴ Pro W3"/>
                <a:cs typeface="ヒラギノ角ゴ Pro W3"/>
              </a:rPr>
              <a:t>“</a:t>
            </a:r>
            <a:r>
              <a:rPr lang="en-US" i="1" smtClean="0">
                <a:solidFill>
                  <a:srgbClr val="FF0000"/>
                </a:solidFill>
                <a:ea typeface="ヒラギノ角ゴ Pro W3"/>
                <a:cs typeface="ヒラギノ角ゴ Pro W3"/>
              </a:rPr>
              <a:t>irrelevant difficulty</a:t>
            </a:r>
            <a:r>
              <a:rPr lang="en-US" smtClean="0">
                <a:solidFill>
                  <a:srgbClr val="FF0000"/>
                </a:solidFill>
                <a:ea typeface="ヒラギノ角ゴ Pro W3"/>
                <a:cs typeface="ヒラギノ角ゴ Pro W3"/>
              </a:rPr>
              <a:t>”</a:t>
            </a:r>
            <a:endParaRPr lang="en-US" smtClean="0">
              <a:ea typeface="ヒラギノ角ゴ Pro W3"/>
              <a:cs typeface="ヒラギノ角ゴ Pro W3"/>
            </a:endParaRPr>
          </a:p>
        </p:txBody>
      </p:sp>
      <p:sp>
        <p:nvSpPr>
          <p:cNvPr id="93187" name="Subtitle 4"/>
          <p:cNvSpPr>
            <a:spLocks noGrp="1"/>
          </p:cNvSpPr>
          <p:nvPr>
            <p:ph type="subTitle" idx="1"/>
          </p:nvPr>
        </p:nvSpPr>
        <p:spPr>
          <a:xfrm>
            <a:off x="1371600" y="3332163"/>
            <a:ext cx="6400800" cy="1752600"/>
          </a:xfrm>
        </p:spPr>
        <p:txBody>
          <a:bodyPr/>
          <a:lstStyle/>
          <a:p>
            <a:pPr eaLnBrk="1" hangingPunct="1"/>
            <a:endParaRPr lang="en-US" smtClean="0">
              <a:ea typeface="ヒラギノ角ゴ Pro W3"/>
              <a:cs typeface="ヒラギノ角ゴ Pro W3"/>
            </a:endParaRPr>
          </a:p>
        </p:txBody>
      </p:sp>
    </p:spTree>
    <p:extLst>
      <p:ext uri="{BB962C8B-B14F-4D97-AF65-F5344CB8AC3E}">
        <p14:creationId xmlns:p14="http://schemas.microsoft.com/office/powerpoint/2010/main" val="37398312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pPr>
              <a:defRPr/>
            </a:pPr>
            <a:r>
              <a:rPr lang="en-US" u="sng" dirty="0" smtClean="0"/>
              <a:t/>
            </a:r>
            <a:br>
              <a:rPr lang="en-US" u="sng" dirty="0" smtClean="0"/>
            </a:br>
            <a:r>
              <a:rPr lang="en-US" dirty="0" smtClean="0"/>
              <a:t> </a:t>
            </a:r>
            <a:br>
              <a:rPr lang="en-US" dirty="0" smtClean="0"/>
            </a:br>
            <a:r>
              <a:rPr lang="en-US" dirty="0"/>
              <a:t/>
            </a:r>
            <a:br>
              <a:rPr lang="en-US" dirty="0"/>
            </a:br>
            <a:r>
              <a:rPr lang="en-US" dirty="0" smtClean="0">
                <a:solidFill>
                  <a:srgbClr val="FF0000"/>
                </a:solidFill>
              </a:rPr>
              <a:t/>
            </a:r>
            <a:br>
              <a:rPr lang="en-US" dirty="0" smtClean="0">
                <a:solidFill>
                  <a:srgbClr val="FF0000"/>
                </a:solidFill>
              </a:rPr>
            </a:br>
            <a:r>
              <a:rPr lang="en-US" dirty="0" smtClean="0"/>
              <a:t/>
            </a:r>
            <a:br>
              <a:rPr lang="en-US" dirty="0" smtClean="0"/>
            </a:br>
            <a:r>
              <a:rPr lang="en-US" dirty="0" err="1"/>
              <a:t>Kesalahan</a:t>
            </a:r>
            <a:r>
              <a:rPr lang="en-US" dirty="0"/>
              <a:t> </a:t>
            </a:r>
            <a:r>
              <a:rPr lang="en-US" dirty="0">
                <a:solidFill>
                  <a:srgbClr val="FF0000"/>
                </a:solidFill>
              </a:rPr>
              <a:t>“</a:t>
            </a:r>
            <a:r>
              <a:rPr lang="en-US" i="1" dirty="0">
                <a:solidFill>
                  <a:srgbClr val="FF0000"/>
                </a:solidFill>
              </a:rPr>
              <a:t>irrelevant difficulty</a:t>
            </a:r>
            <a:r>
              <a:rPr lang="en-US" dirty="0">
                <a:solidFill>
                  <a:srgbClr val="FF0000"/>
                </a:solidFill>
              </a:rPr>
              <a:t>”</a:t>
            </a:r>
            <a:br>
              <a:rPr lang="en-US" dirty="0">
                <a:solidFill>
                  <a:srgbClr val="FF0000"/>
                </a:solidFill>
              </a:rPr>
            </a:br>
            <a:endParaRPr lang="en-US" dirty="0"/>
          </a:p>
        </p:txBody>
      </p:sp>
      <p:sp>
        <p:nvSpPr>
          <p:cNvPr id="3" name="Content Placeholder 2"/>
          <p:cNvSpPr>
            <a:spLocks noGrp="1"/>
          </p:cNvSpPr>
          <p:nvPr>
            <p:ph idx="1"/>
          </p:nvPr>
        </p:nvSpPr>
        <p:spPr/>
        <p:txBody>
          <a:bodyPr>
            <a:normAutofit lnSpcReduction="10000"/>
          </a:bodyPr>
          <a:lstStyle/>
          <a:p>
            <a:pPr marL="548640" indent="-411480" eaLnBrk="1" fontAlgn="auto" hangingPunct="1">
              <a:spcAft>
                <a:spcPts val="0"/>
              </a:spcAft>
              <a:buClr>
                <a:schemeClr val="tx1">
                  <a:shade val="95000"/>
                </a:schemeClr>
              </a:buClr>
              <a:buFont typeface="Wingdings 2"/>
              <a:buChar char=""/>
              <a:defRPr/>
            </a:pPr>
            <a:r>
              <a:rPr lang="en-US" dirty="0" err="1" smtClean="0"/>
              <a:t>Pilihan</a:t>
            </a:r>
            <a:r>
              <a:rPr lang="en-US" dirty="0" smtClean="0"/>
              <a:t> </a:t>
            </a:r>
            <a:r>
              <a:rPr lang="en-US" dirty="0" err="1"/>
              <a:t>jawaban</a:t>
            </a:r>
            <a:r>
              <a:rPr lang="en-US" dirty="0"/>
              <a:t> yang </a:t>
            </a:r>
            <a:r>
              <a:rPr lang="en-US" dirty="0" err="1"/>
              <a:t>panjang</a:t>
            </a:r>
            <a:r>
              <a:rPr lang="en-US" dirty="0"/>
              <a:t>, </a:t>
            </a:r>
            <a:r>
              <a:rPr lang="en-US" dirty="0" err="1"/>
              <a:t>kompleks</a:t>
            </a:r>
            <a:r>
              <a:rPr lang="en-US" dirty="0"/>
              <a:t>, </a:t>
            </a:r>
            <a:r>
              <a:rPr lang="en-US" dirty="0" err="1"/>
              <a:t>atau</a:t>
            </a:r>
            <a:r>
              <a:rPr lang="en-US" dirty="0"/>
              <a:t> </a:t>
            </a:r>
            <a:r>
              <a:rPr lang="en-US" dirty="0" err="1"/>
              <a:t>duplikasi</a:t>
            </a:r>
            <a:endParaRPr lang="en-US" dirty="0"/>
          </a:p>
          <a:p>
            <a:pPr marL="548640" indent="-411480" eaLnBrk="1" fontAlgn="auto" hangingPunct="1">
              <a:spcAft>
                <a:spcPts val="0"/>
              </a:spcAft>
              <a:buClr>
                <a:schemeClr val="tx1">
                  <a:shade val="95000"/>
                </a:schemeClr>
              </a:buClr>
              <a:buFont typeface="Wingdings 2"/>
              <a:buChar char=""/>
              <a:defRPr/>
            </a:pPr>
            <a:r>
              <a:rPr lang="en-US" dirty="0" err="1"/>
              <a:t>Pilihan</a:t>
            </a:r>
            <a:r>
              <a:rPr lang="en-US" dirty="0"/>
              <a:t> yang </a:t>
            </a:r>
            <a:r>
              <a:rPr lang="en-US" dirty="0" err="1"/>
              <a:t>berupa</a:t>
            </a:r>
            <a:r>
              <a:rPr lang="en-US" dirty="0"/>
              <a:t> </a:t>
            </a:r>
            <a:r>
              <a:rPr lang="en-US" dirty="0" err="1"/>
              <a:t>angka</a:t>
            </a:r>
            <a:r>
              <a:rPr lang="en-US" dirty="0"/>
              <a:t> </a:t>
            </a:r>
            <a:r>
              <a:rPr lang="en-US" dirty="0" err="1"/>
              <a:t>tidak</a:t>
            </a:r>
            <a:r>
              <a:rPr lang="en-US" dirty="0"/>
              <a:t> </a:t>
            </a:r>
            <a:r>
              <a:rPr lang="en-US" dirty="0" err="1"/>
              <a:t>diurut</a:t>
            </a:r>
            <a:r>
              <a:rPr lang="en-US" dirty="0"/>
              <a:t> </a:t>
            </a:r>
            <a:r>
              <a:rPr lang="en-US" dirty="0" err="1"/>
              <a:t>sesuai</a:t>
            </a:r>
            <a:r>
              <a:rPr lang="en-US" dirty="0"/>
              <a:t> </a:t>
            </a:r>
            <a:r>
              <a:rPr lang="en-US" dirty="0" err="1"/>
              <a:t>dengan</a:t>
            </a:r>
            <a:r>
              <a:rPr lang="en-US" dirty="0"/>
              <a:t> </a:t>
            </a:r>
            <a:r>
              <a:rPr lang="en-US" dirty="0" err="1"/>
              <a:t>besarnya</a:t>
            </a:r>
            <a:endParaRPr lang="en-US" dirty="0"/>
          </a:p>
          <a:p>
            <a:pPr marL="548640" indent="-411480" eaLnBrk="1" fontAlgn="auto" hangingPunct="1">
              <a:spcAft>
                <a:spcPts val="0"/>
              </a:spcAft>
              <a:buClr>
                <a:schemeClr val="tx1">
                  <a:shade val="95000"/>
                </a:schemeClr>
              </a:buClr>
              <a:buFont typeface="Wingdings 2"/>
              <a:buChar char=""/>
              <a:defRPr/>
            </a:pPr>
            <a:r>
              <a:rPr lang="en-US" dirty="0" err="1"/>
              <a:t>Pilihan</a:t>
            </a:r>
            <a:r>
              <a:rPr lang="en-US" dirty="0"/>
              <a:t> yang </a:t>
            </a:r>
            <a:r>
              <a:rPr lang="en-US" dirty="0" err="1"/>
              <a:t>mengandung</a:t>
            </a:r>
            <a:r>
              <a:rPr lang="en-US" dirty="0"/>
              <a:t> </a:t>
            </a:r>
            <a:r>
              <a:rPr lang="en-US" dirty="0" err="1"/>
              <a:t>unsur</a:t>
            </a:r>
            <a:r>
              <a:rPr lang="en-US" dirty="0"/>
              <a:t> </a:t>
            </a:r>
            <a:r>
              <a:rPr lang="en-US" dirty="0" err="1"/>
              <a:t>frekuensi</a:t>
            </a:r>
            <a:r>
              <a:rPr lang="en-US" dirty="0"/>
              <a:t> </a:t>
            </a:r>
            <a:r>
              <a:rPr lang="en-US" dirty="0" err="1"/>
              <a:t>suatu</a:t>
            </a:r>
            <a:r>
              <a:rPr lang="en-US" dirty="0"/>
              <a:t> </a:t>
            </a:r>
            <a:r>
              <a:rPr lang="en-US" dirty="0" err="1"/>
              <a:t>kejadian</a:t>
            </a:r>
            <a:r>
              <a:rPr lang="en-US" dirty="0"/>
              <a:t> </a:t>
            </a:r>
            <a:r>
              <a:rPr lang="en-US" dirty="0" err="1"/>
              <a:t>bersifat</a:t>
            </a:r>
            <a:r>
              <a:rPr lang="en-US" dirty="0"/>
              <a:t> multi </a:t>
            </a:r>
            <a:r>
              <a:rPr lang="en-US" dirty="0" err="1"/>
              <a:t>interpretasi</a:t>
            </a:r>
            <a:endParaRPr lang="en-US" dirty="0"/>
          </a:p>
          <a:p>
            <a:pPr marL="548640" indent="-411480" eaLnBrk="1" fontAlgn="auto" hangingPunct="1">
              <a:spcAft>
                <a:spcPts val="0"/>
              </a:spcAft>
              <a:buClr>
                <a:schemeClr val="tx1">
                  <a:shade val="95000"/>
                </a:schemeClr>
              </a:buClr>
              <a:buFont typeface="Wingdings 2"/>
              <a:buChar char=""/>
              <a:defRPr/>
            </a:pPr>
            <a:r>
              <a:rPr lang="en-US" dirty="0" err="1"/>
              <a:t>Pilihan</a:t>
            </a:r>
            <a:r>
              <a:rPr lang="en-US" dirty="0"/>
              <a:t> </a:t>
            </a:r>
            <a:r>
              <a:rPr lang="en-US" dirty="0" err="1"/>
              <a:t>jawaban</a:t>
            </a:r>
            <a:r>
              <a:rPr lang="en-US" dirty="0"/>
              <a:t> </a:t>
            </a:r>
            <a:r>
              <a:rPr lang="en-US" dirty="0" err="1"/>
              <a:t>tidak</a:t>
            </a:r>
            <a:r>
              <a:rPr lang="en-US" dirty="0"/>
              <a:t> parallel </a:t>
            </a:r>
            <a:r>
              <a:rPr lang="en-US" dirty="0" err="1"/>
              <a:t>dan</a:t>
            </a:r>
            <a:r>
              <a:rPr lang="en-US" dirty="0"/>
              <a:t> </a:t>
            </a:r>
            <a:r>
              <a:rPr lang="en-US" dirty="0" err="1"/>
              <a:t>urutan</a:t>
            </a:r>
            <a:r>
              <a:rPr lang="en-US" dirty="0"/>
              <a:t> </a:t>
            </a:r>
            <a:r>
              <a:rPr lang="en-US" dirty="0" err="1"/>
              <a:t>tidak</a:t>
            </a:r>
            <a:r>
              <a:rPr lang="en-US" dirty="0"/>
              <a:t> </a:t>
            </a:r>
            <a:r>
              <a:rPr lang="en-US" dirty="0" err="1"/>
              <a:t>logis</a:t>
            </a:r>
            <a:endParaRPr lang="en-US" dirty="0"/>
          </a:p>
          <a:p>
            <a:pPr marL="548640" indent="-411480" eaLnBrk="1" fontAlgn="auto" hangingPunct="1">
              <a:spcAft>
                <a:spcPts val="0"/>
              </a:spcAft>
              <a:buClr>
                <a:schemeClr val="tx1">
                  <a:shade val="95000"/>
                </a:schemeClr>
              </a:buClr>
              <a:buFont typeface="Wingdings 2"/>
              <a:buChar char=""/>
              <a:defRPr/>
            </a:pPr>
            <a:r>
              <a:rPr lang="fi-FI" dirty="0"/>
              <a:t>Penggunaan BSSD (bukan salah satu diatas) </a:t>
            </a:r>
            <a:r>
              <a:rPr lang="fi-FI" dirty="0" smtClean="0"/>
              <a:t>   </a:t>
            </a:r>
            <a:endParaRPr lang="en-US" dirty="0"/>
          </a:p>
          <a:p>
            <a:pPr marL="548640" indent="-411480" eaLnBrk="1" fontAlgn="auto" hangingPunct="1">
              <a:spcAft>
                <a:spcPts val="0"/>
              </a:spcAft>
              <a:buClr>
                <a:schemeClr val="tx1">
                  <a:shade val="95000"/>
                </a:schemeClr>
              </a:buClr>
              <a:buFont typeface="Wingdings 2"/>
              <a:buChar char=""/>
              <a:defRPr/>
            </a:pPr>
            <a:r>
              <a:rPr lang="en-US" dirty="0" err="1"/>
              <a:t>Badan</a:t>
            </a:r>
            <a:r>
              <a:rPr lang="en-US" dirty="0"/>
              <a:t> </a:t>
            </a:r>
            <a:r>
              <a:rPr lang="en-US" dirty="0" err="1"/>
              <a:t>soal</a:t>
            </a:r>
            <a:r>
              <a:rPr lang="en-US" dirty="0"/>
              <a:t> </a:t>
            </a:r>
            <a:r>
              <a:rPr lang="en-US" dirty="0" err="1"/>
              <a:t>terlalu</a:t>
            </a:r>
            <a:r>
              <a:rPr lang="en-US" dirty="0"/>
              <a:t> </a:t>
            </a:r>
            <a:r>
              <a:rPr lang="en-US" dirty="0" err="1"/>
              <a:t>panjang</a:t>
            </a:r>
            <a:r>
              <a:rPr lang="en-US" dirty="0"/>
              <a:t>, </a:t>
            </a:r>
            <a:r>
              <a:rPr lang="en-US" dirty="0" err="1"/>
              <a:t>sulit</a:t>
            </a:r>
            <a:r>
              <a:rPr lang="en-US" dirty="0"/>
              <a:t>, </a:t>
            </a:r>
            <a:r>
              <a:rPr lang="en-US" dirty="0" err="1"/>
              <a:t>dan</a:t>
            </a:r>
            <a:r>
              <a:rPr lang="en-US" dirty="0"/>
              <a:t> </a:t>
            </a:r>
            <a:r>
              <a:rPr lang="en-US" dirty="0" err="1"/>
              <a:t>kompleks</a:t>
            </a:r>
            <a:endParaRPr lang="en-US"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42396338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
            </a:r>
            <a:br>
              <a:rPr lang="en-US" dirty="0" smtClean="0"/>
            </a:br>
            <a:r>
              <a:rPr lang="en-US" sz="3100" dirty="0" err="1" smtClean="0">
                <a:solidFill>
                  <a:srgbClr val="FFC000"/>
                </a:solidFill>
              </a:rPr>
              <a:t>Tidak</a:t>
            </a:r>
            <a:r>
              <a:rPr lang="en-US" sz="3100" dirty="0" smtClean="0">
                <a:solidFill>
                  <a:srgbClr val="FFC000"/>
                </a:solidFill>
              </a:rPr>
              <a:t> </a:t>
            </a:r>
            <a:r>
              <a:rPr lang="en-US" sz="3100" dirty="0" err="1" smtClean="0">
                <a:solidFill>
                  <a:srgbClr val="FFC000"/>
                </a:solidFill>
              </a:rPr>
              <a:t>urut</a:t>
            </a:r>
            <a:r>
              <a:rPr lang="en-US" sz="3100" dirty="0" smtClean="0">
                <a:solidFill>
                  <a:srgbClr val="FFC000"/>
                </a:solidFill>
              </a:rPr>
              <a:t> </a:t>
            </a:r>
            <a:r>
              <a:rPr lang="en-US" sz="3100" dirty="0" err="1" smtClean="0">
                <a:solidFill>
                  <a:srgbClr val="FFC000"/>
                </a:solidFill>
              </a:rPr>
              <a:t>pada</a:t>
            </a:r>
            <a:r>
              <a:rPr lang="en-US" sz="3100" dirty="0" smtClean="0">
                <a:solidFill>
                  <a:srgbClr val="FFC000"/>
                </a:solidFill>
              </a:rPr>
              <a:t> option</a:t>
            </a:r>
            <a:endParaRPr lang="en-US" sz="3100" dirty="0">
              <a:solidFill>
                <a:srgbClr val="FFC000"/>
              </a:solidFill>
            </a:endParaRPr>
          </a:p>
        </p:txBody>
      </p:sp>
      <p:sp>
        <p:nvSpPr>
          <p:cNvPr id="3" name="Content Placeholder 2"/>
          <p:cNvSpPr>
            <a:spLocks noGrp="1"/>
          </p:cNvSpPr>
          <p:nvPr>
            <p:ph idx="1"/>
          </p:nvPr>
        </p:nvSpPr>
        <p:spPr/>
        <p:txBody>
          <a:bodyPr>
            <a:normAutofit fontScale="85000" lnSpcReduction="20000"/>
          </a:bodyPr>
          <a:lstStyle/>
          <a:p>
            <a:pPr marL="548640" indent="-411480" eaLnBrk="1" fontAlgn="auto" hangingPunct="1">
              <a:spcAft>
                <a:spcPts val="0"/>
              </a:spcAft>
              <a:buClr>
                <a:schemeClr val="tx1">
                  <a:shade val="95000"/>
                </a:schemeClr>
              </a:buClr>
              <a:buFontTx/>
              <a:buNone/>
              <a:defRPr/>
            </a:pPr>
            <a:r>
              <a:rPr lang="en-US" b="1" i="1" dirty="0" err="1"/>
              <a:t>Contoh</a:t>
            </a:r>
            <a:r>
              <a:rPr lang="en-US" b="1" i="1" dirty="0"/>
              <a:t> </a:t>
            </a:r>
            <a:r>
              <a:rPr lang="en-US" b="1" i="1" dirty="0" err="1"/>
              <a:t>soal</a:t>
            </a:r>
            <a:r>
              <a:rPr lang="en-US" b="1" i="1" dirty="0"/>
              <a:t>:</a:t>
            </a:r>
            <a:endParaRPr lang="en-US" dirty="0"/>
          </a:p>
          <a:p>
            <a:r>
              <a:rPr lang="en-US" b="1" i="1" dirty="0" smtClean="0"/>
              <a:t>	</a:t>
            </a:r>
            <a:r>
              <a:rPr lang="id-ID" sz="2800" i="1" dirty="0"/>
              <a:t>Seorang anak berumur 2 tahun, datang berobat di RS dengan keluhan sklera ikterus.Dari pemeriksaan fisik didapatkan tanda vital dalam batas normal,  ikterik  pada sklera dan mukosa. Dari pemeriksaan laboratorium didapatkan  peningkatan kadar bilirubin dalam darah .</a:t>
            </a:r>
            <a:endParaRPr lang="en-US" sz="2800" dirty="0"/>
          </a:p>
          <a:p>
            <a:endParaRPr lang="en-US" sz="4000" dirty="0"/>
          </a:p>
          <a:p>
            <a:r>
              <a:rPr lang="en-US" sz="2800" i="1" dirty="0" err="1"/>
              <a:t>Berapakah</a:t>
            </a:r>
            <a:r>
              <a:rPr lang="en-US" sz="2800" i="1" dirty="0"/>
              <a:t> </a:t>
            </a:r>
            <a:r>
              <a:rPr lang="en-US" sz="2800" i="1" dirty="0" err="1"/>
              <a:t>kadar</a:t>
            </a:r>
            <a:r>
              <a:rPr lang="en-US" sz="2800" i="1" dirty="0"/>
              <a:t> bilirubin </a:t>
            </a:r>
            <a:r>
              <a:rPr lang="en-US" sz="2800" i="1" dirty="0" err="1"/>
              <a:t>darah</a:t>
            </a:r>
            <a:r>
              <a:rPr lang="en-US" sz="2800" i="1" dirty="0"/>
              <a:t> yang paling </a:t>
            </a:r>
            <a:r>
              <a:rPr lang="en-US" sz="2800" i="1" dirty="0" err="1"/>
              <a:t>mungkin</a:t>
            </a:r>
            <a:r>
              <a:rPr lang="en-US" sz="2800" i="1" dirty="0"/>
              <a:t> ?</a:t>
            </a:r>
            <a:endParaRPr lang="en-US" sz="2800" dirty="0"/>
          </a:p>
          <a:p>
            <a:pPr lvl="1"/>
            <a:r>
              <a:rPr lang="id-ID" sz="2400" i="1" dirty="0"/>
              <a:t>&lt; 5 mg%</a:t>
            </a:r>
            <a:endParaRPr lang="en-US" sz="2400" dirty="0"/>
          </a:p>
          <a:p>
            <a:pPr lvl="1"/>
            <a:r>
              <a:rPr lang="id-ID" sz="2400" i="1" dirty="0"/>
              <a:t>30-  40 mg%</a:t>
            </a:r>
            <a:endParaRPr lang="en-US" sz="2400" dirty="0"/>
          </a:p>
          <a:p>
            <a:pPr lvl="1"/>
            <a:r>
              <a:rPr lang="id-ID" sz="2400" i="1" dirty="0"/>
              <a:t>10 – 20 mg%</a:t>
            </a:r>
            <a:endParaRPr lang="en-US" sz="2400" dirty="0"/>
          </a:p>
          <a:p>
            <a:pPr lvl="1"/>
            <a:r>
              <a:rPr lang="id-ID" sz="2400" i="1" dirty="0"/>
              <a:t>20 - 30 mg%</a:t>
            </a:r>
            <a:endParaRPr lang="en-US" sz="2400" dirty="0"/>
          </a:p>
          <a:p>
            <a:pPr lvl="1"/>
            <a:r>
              <a:rPr lang="id-ID" sz="2400" i="1" dirty="0"/>
              <a:t>5-  10 mg%</a:t>
            </a:r>
            <a:endParaRPr lang="en-US" sz="2400"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40627693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t/>
            </a:r>
            <a:br>
              <a:rPr lang="en-US" dirty="0" smtClean="0"/>
            </a:br>
            <a:r>
              <a:rPr lang="en-US" sz="3100" dirty="0" err="1" smtClean="0">
                <a:solidFill>
                  <a:srgbClr val="FFC000"/>
                </a:solidFill>
              </a:rPr>
              <a:t>Penggunaan</a:t>
            </a:r>
            <a:r>
              <a:rPr lang="en-US" sz="3100" dirty="0" smtClean="0">
                <a:solidFill>
                  <a:srgbClr val="FFC000"/>
                </a:solidFill>
              </a:rPr>
              <a:t> BSSD</a:t>
            </a:r>
            <a:endParaRPr lang="en-US" sz="3100" dirty="0">
              <a:solidFill>
                <a:srgbClr val="FFC000"/>
              </a:solidFill>
            </a:endParaRPr>
          </a:p>
        </p:txBody>
      </p:sp>
      <p:sp>
        <p:nvSpPr>
          <p:cNvPr id="3" name="Content Placeholder 2"/>
          <p:cNvSpPr>
            <a:spLocks noGrp="1"/>
          </p:cNvSpPr>
          <p:nvPr>
            <p:ph idx="1"/>
          </p:nvPr>
        </p:nvSpPr>
        <p:spPr/>
        <p:txBody>
          <a:bodyPr>
            <a:normAutofit fontScale="92500" lnSpcReduction="10000"/>
          </a:bodyPr>
          <a:lstStyle/>
          <a:p>
            <a:pPr marL="548640" indent="-411480" eaLnBrk="1" fontAlgn="auto" hangingPunct="1">
              <a:spcAft>
                <a:spcPts val="0"/>
              </a:spcAft>
              <a:buClr>
                <a:schemeClr val="tx1">
                  <a:shade val="95000"/>
                </a:schemeClr>
              </a:buClr>
              <a:buFontTx/>
              <a:buNone/>
              <a:defRPr/>
            </a:pPr>
            <a:r>
              <a:rPr lang="en-US" b="1" i="1" dirty="0" err="1"/>
              <a:t>Contoh</a:t>
            </a:r>
            <a:r>
              <a:rPr lang="en-US" b="1" i="1" dirty="0"/>
              <a:t> </a:t>
            </a:r>
            <a:r>
              <a:rPr lang="en-US" b="1" i="1" dirty="0" err="1"/>
              <a:t>soal</a:t>
            </a:r>
            <a:r>
              <a:rPr lang="en-US" b="1" i="1" dirty="0"/>
              <a:t>:</a:t>
            </a:r>
            <a:endParaRPr lang="en-US" dirty="0"/>
          </a:p>
          <a:p>
            <a:pPr lvl="0"/>
            <a:r>
              <a:rPr lang="en-US" b="1" i="1" dirty="0" smtClean="0"/>
              <a:t>	</a:t>
            </a:r>
            <a:r>
              <a:rPr lang="en-US" sz="2400" dirty="0" err="1"/>
              <a:t>Satu</a:t>
            </a:r>
            <a:r>
              <a:rPr lang="en-US" sz="2400" dirty="0"/>
              <a:t> </a:t>
            </a:r>
            <a:r>
              <a:rPr lang="en-US" sz="2400" dirty="0" err="1"/>
              <a:t>keluarga</a:t>
            </a:r>
            <a:r>
              <a:rPr lang="en-US" sz="2400" dirty="0"/>
              <a:t> </a:t>
            </a:r>
            <a:r>
              <a:rPr lang="en-US" sz="2400" dirty="0" err="1"/>
              <a:t>terdiri</a:t>
            </a:r>
            <a:r>
              <a:rPr lang="en-US" sz="2400" dirty="0"/>
              <a:t> </a:t>
            </a:r>
            <a:r>
              <a:rPr lang="en-US" sz="2400" dirty="0" err="1"/>
              <a:t>atas</a:t>
            </a:r>
            <a:r>
              <a:rPr lang="en-US" sz="2400" dirty="0"/>
              <a:t> </a:t>
            </a:r>
            <a:r>
              <a:rPr lang="en-US" sz="2400" dirty="0" err="1"/>
              <a:t>seorang</a:t>
            </a:r>
            <a:r>
              <a:rPr lang="en-US" sz="2400" dirty="0"/>
              <a:t> </a:t>
            </a:r>
            <a:r>
              <a:rPr lang="en-US" sz="2400" dirty="0" err="1"/>
              <a:t>bapak</a:t>
            </a:r>
            <a:r>
              <a:rPr lang="en-US" sz="2400" dirty="0"/>
              <a:t>  </a:t>
            </a:r>
            <a:r>
              <a:rPr lang="en-US" sz="2400" dirty="0" err="1"/>
              <a:t>tinggal</a:t>
            </a:r>
            <a:r>
              <a:rPr lang="en-US" sz="2400" dirty="0"/>
              <a:t> </a:t>
            </a:r>
            <a:r>
              <a:rPr lang="en-US" sz="2400" dirty="0" err="1"/>
              <a:t>dengan</a:t>
            </a:r>
            <a:r>
              <a:rPr lang="en-US" sz="2400" dirty="0"/>
              <a:t>  </a:t>
            </a:r>
            <a:r>
              <a:rPr lang="en-US" sz="2400" dirty="0" err="1"/>
              <a:t>dua</a:t>
            </a:r>
            <a:r>
              <a:rPr lang="en-US" sz="2400" dirty="0"/>
              <a:t>  orang </a:t>
            </a:r>
            <a:r>
              <a:rPr lang="en-US" sz="2400" dirty="0" err="1"/>
              <a:t>anak</a:t>
            </a:r>
            <a:r>
              <a:rPr lang="en-US" sz="2400" dirty="0"/>
              <a:t>, </a:t>
            </a:r>
            <a:r>
              <a:rPr lang="en-US" sz="2400" dirty="0" err="1"/>
              <a:t>masing</a:t>
            </a:r>
            <a:r>
              <a:rPr lang="en-US" sz="2400" dirty="0"/>
              <a:t> </a:t>
            </a:r>
            <a:r>
              <a:rPr lang="en-US" sz="2400" dirty="0" err="1"/>
              <a:t>masing</a:t>
            </a:r>
            <a:r>
              <a:rPr lang="en-US" sz="2400" dirty="0"/>
              <a:t> </a:t>
            </a:r>
            <a:r>
              <a:rPr lang="en-US" sz="2400" dirty="0" err="1"/>
              <a:t>berusia</a:t>
            </a:r>
            <a:r>
              <a:rPr lang="en-US" sz="2400" dirty="0"/>
              <a:t> </a:t>
            </a:r>
            <a:r>
              <a:rPr lang="en-US" sz="2400" dirty="0" err="1"/>
              <a:t>tujuh</a:t>
            </a:r>
            <a:r>
              <a:rPr lang="en-US" sz="2400" dirty="0"/>
              <a:t> </a:t>
            </a:r>
            <a:r>
              <a:rPr lang="en-US" sz="2400" dirty="0" err="1"/>
              <a:t>dan</a:t>
            </a:r>
            <a:r>
              <a:rPr lang="en-US" sz="2400" dirty="0"/>
              <a:t> </a:t>
            </a:r>
            <a:r>
              <a:rPr lang="en-US" sz="2400" dirty="0" err="1"/>
              <a:t>tiga</a:t>
            </a:r>
            <a:r>
              <a:rPr lang="en-US" sz="2400" dirty="0"/>
              <a:t> </a:t>
            </a:r>
            <a:r>
              <a:rPr lang="en-US" sz="2400" dirty="0" err="1"/>
              <a:t>tahun</a:t>
            </a:r>
            <a:r>
              <a:rPr lang="en-US" sz="2400" dirty="0"/>
              <a:t>. </a:t>
            </a:r>
            <a:r>
              <a:rPr lang="en-US" sz="2400" dirty="0" err="1"/>
              <a:t>Istri</a:t>
            </a:r>
            <a:r>
              <a:rPr lang="en-US" sz="2400" dirty="0"/>
              <a:t> </a:t>
            </a:r>
            <a:r>
              <a:rPr lang="en-US" sz="2400" dirty="0" err="1"/>
              <a:t>bapak</a:t>
            </a:r>
            <a:r>
              <a:rPr lang="en-US" sz="2400" dirty="0"/>
              <a:t> </a:t>
            </a:r>
            <a:r>
              <a:rPr lang="en-US" sz="2400" dirty="0" err="1"/>
              <a:t>tersebut</a:t>
            </a:r>
            <a:r>
              <a:rPr lang="en-US" sz="2400" dirty="0"/>
              <a:t> </a:t>
            </a:r>
            <a:r>
              <a:rPr lang="en-US" sz="2400" dirty="0" err="1"/>
              <a:t>meninggal</a:t>
            </a:r>
            <a:r>
              <a:rPr lang="en-US" sz="2400" dirty="0"/>
              <a:t> </a:t>
            </a:r>
            <a:r>
              <a:rPr lang="en-US" sz="2400" dirty="0" err="1"/>
              <a:t>satu</a:t>
            </a:r>
            <a:r>
              <a:rPr lang="en-US" sz="2400" dirty="0"/>
              <a:t> </a:t>
            </a:r>
            <a:r>
              <a:rPr lang="en-US" sz="2400" dirty="0" err="1"/>
              <a:t>tahun</a:t>
            </a:r>
            <a:r>
              <a:rPr lang="en-US" sz="2400" dirty="0"/>
              <a:t> yang </a:t>
            </a:r>
            <a:r>
              <a:rPr lang="en-US" sz="2400" dirty="0" err="1"/>
              <a:t>lalu</a:t>
            </a:r>
            <a:r>
              <a:rPr lang="en-US" sz="2400" dirty="0"/>
              <a:t> </a:t>
            </a:r>
            <a:r>
              <a:rPr lang="en-US" sz="2400" dirty="0" err="1"/>
              <a:t>karena</a:t>
            </a:r>
            <a:r>
              <a:rPr lang="en-US" sz="2400" dirty="0"/>
              <a:t> </a:t>
            </a:r>
            <a:r>
              <a:rPr lang="en-US" sz="2400" dirty="0" err="1"/>
              <a:t>menderita</a:t>
            </a:r>
            <a:r>
              <a:rPr lang="en-US" sz="2400" dirty="0"/>
              <a:t> TB </a:t>
            </a:r>
            <a:r>
              <a:rPr lang="en-US" sz="2400" dirty="0" err="1"/>
              <a:t>Paru</a:t>
            </a:r>
            <a:r>
              <a:rPr lang="en-US" sz="2400" dirty="0"/>
              <a:t>. </a:t>
            </a:r>
          </a:p>
          <a:p>
            <a:r>
              <a:rPr lang="en-US" sz="2400" dirty="0"/>
              <a:t>  </a:t>
            </a:r>
            <a:r>
              <a:rPr lang="en-US" sz="2400" dirty="0" smtClean="0"/>
              <a:t> </a:t>
            </a:r>
            <a:r>
              <a:rPr lang="en-US" sz="2400" dirty="0" err="1"/>
              <a:t>Apakah</a:t>
            </a:r>
            <a:r>
              <a:rPr lang="en-US" sz="2400" dirty="0"/>
              <a:t> </a:t>
            </a:r>
            <a:r>
              <a:rPr lang="en-US" sz="2400" dirty="0" err="1"/>
              <a:t>tahapan</a:t>
            </a:r>
            <a:r>
              <a:rPr lang="en-US" sz="2400" dirty="0"/>
              <a:t> </a:t>
            </a:r>
            <a:r>
              <a:rPr lang="en-US" sz="2400" dirty="0" err="1"/>
              <a:t>perkembangan</a:t>
            </a:r>
            <a:r>
              <a:rPr lang="en-US" sz="2400" dirty="0"/>
              <a:t> </a:t>
            </a:r>
            <a:r>
              <a:rPr lang="en-US" sz="2400" dirty="0" err="1"/>
              <a:t>keluarga</a:t>
            </a:r>
            <a:r>
              <a:rPr lang="en-US" sz="2400" dirty="0"/>
              <a:t> </a:t>
            </a:r>
            <a:r>
              <a:rPr lang="en-US" sz="2400" dirty="0" err="1"/>
              <a:t>tersebut</a:t>
            </a:r>
            <a:r>
              <a:rPr lang="en-US" sz="2400" dirty="0"/>
              <a:t> </a:t>
            </a:r>
            <a:r>
              <a:rPr lang="en-US" sz="2400" dirty="0" err="1"/>
              <a:t>diatas</a:t>
            </a:r>
            <a:r>
              <a:rPr lang="en-US" sz="2400" dirty="0"/>
              <a:t> ? </a:t>
            </a:r>
          </a:p>
          <a:p>
            <a:endParaRPr lang="en-US" sz="2400" dirty="0"/>
          </a:p>
          <a:p>
            <a:pPr marL="457200" lvl="0" indent="-457200">
              <a:buFont typeface="+mj-lt"/>
              <a:buAutoNum type="alphaLcPeriod"/>
            </a:pPr>
            <a:r>
              <a:rPr lang="en-US" sz="2400" dirty="0" err="1"/>
              <a:t>Keluarga</a:t>
            </a:r>
            <a:r>
              <a:rPr lang="en-US" sz="2400" dirty="0"/>
              <a:t> </a:t>
            </a:r>
            <a:r>
              <a:rPr lang="en-US" sz="2400" dirty="0" err="1"/>
              <a:t>dengan</a:t>
            </a:r>
            <a:r>
              <a:rPr lang="en-US" sz="2400" dirty="0"/>
              <a:t> </a:t>
            </a:r>
            <a:r>
              <a:rPr lang="en-US" sz="2400" dirty="0" err="1"/>
              <a:t>anak</a:t>
            </a:r>
            <a:r>
              <a:rPr lang="en-US" sz="2400" dirty="0"/>
              <a:t> </a:t>
            </a:r>
            <a:r>
              <a:rPr lang="en-US" sz="2400" dirty="0" err="1"/>
              <a:t>todler</a:t>
            </a:r>
            <a:endParaRPr lang="en-US" sz="2400" dirty="0"/>
          </a:p>
          <a:p>
            <a:pPr marL="457200" lvl="0" indent="-457200">
              <a:buFont typeface="+mj-lt"/>
              <a:buAutoNum type="alphaLcPeriod"/>
            </a:pPr>
            <a:r>
              <a:rPr lang="en-US" sz="2400" dirty="0" err="1"/>
              <a:t>Keluarga</a:t>
            </a:r>
            <a:r>
              <a:rPr lang="en-US" sz="2400" dirty="0"/>
              <a:t> </a:t>
            </a:r>
            <a:r>
              <a:rPr lang="en-US" sz="2400" dirty="0" err="1"/>
              <a:t>dengan</a:t>
            </a:r>
            <a:r>
              <a:rPr lang="en-US" sz="2400" dirty="0"/>
              <a:t> </a:t>
            </a:r>
            <a:r>
              <a:rPr lang="en-US" sz="2400" dirty="0" err="1"/>
              <a:t>anak</a:t>
            </a:r>
            <a:r>
              <a:rPr lang="en-US" sz="2400" dirty="0"/>
              <a:t> </a:t>
            </a:r>
            <a:r>
              <a:rPr lang="en-US" sz="2400" dirty="0" err="1"/>
              <a:t>balita</a:t>
            </a:r>
            <a:endParaRPr lang="en-US" sz="2400" dirty="0"/>
          </a:p>
          <a:p>
            <a:pPr marL="457200" lvl="0" indent="-457200">
              <a:buFont typeface="+mj-lt"/>
              <a:buAutoNum type="alphaLcPeriod"/>
            </a:pPr>
            <a:r>
              <a:rPr lang="en-US" sz="2400" dirty="0" err="1"/>
              <a:t>Keluarga</a:t>
            </a:r>
            <a:r>
              <a:rPr lang="en-US" sz="2400" dirty="0"/>
              <a:t> </a:t>
            </a:r>
            <a:r>
              <a:rPr lang="en-US" sz="2400" dirty="0" err="1"/>
              <a:t>dengan</a:t>
            </a:r>
            <a:r>
              <a:rPr lang="en-US" sz="2400" dirty="0"/>
              <a:t> </a:t>
            </a:r>
            <a:r>
              <a:rPr lang="en-US" sz="2400" dirty="0" err="1"/>
              <a:t>anak</a:t>
            </a:r>
            <a:r>
              <a:rPr lang="en-US" sz="2400" dirty="0"/>
              <a:t> </a:t>
            </a:r>
            <a:r>
              <a:rPr lang="en-US" sz="2400" dirty="0" err="1"/>
              <a:t>pra</a:t>
            </a:r>
            <a:r>
              <a:rPr lang="en-US" sz="2400" dirty="0"/>
              <a:t> </a:t>
            </a:r>
            <a:r>
              <a:rPr lang="en-US" sz="2400" dirty="0" err="1"/>
              <a:t>sekolah</a:t>
            </a:r>
            <a:endParaRPr lang="en-US" sz="2400" dirty="0"/>
          </a:p>
          <a:p>
            <a:pPr marL="457200" lvl="0" indent="-457200">
              <a:buFont typeface="+mj-lt"/>
              <a:buAutoNum type="alphaLcPeriod"/>
            </a:pPr>
            <a:r>
              <a:rPr lang="en-US" sz="2400" dirty="0" err="1"/>
              <a:t>Keluarga</a:t>
            </a:r>
            <a:r>
              <a:rPr lang="en-US" sz="2400" dirty="0"/>
              <a:t> </a:t>
            </a:r>
            <a:r>
              <a:rPr lang="en-US" sz="2400" dirty="0" err="1"/>
              <a:t>dengan</a:t>
            </a:r>
            <a:r>
              <a:rPr lang="en-US" sz="2400" dirty="0"/>
              <a:t> </a:t>
            </a:r>
            <a:r>
              <a:rPr lang="en-US" sz="2400" dirty="0" err="1"/>
              <a:t>anak</a:t>
            </a:r>
            <a:r>
              <a:rPr lang="en-US" sz="2400" dirty="0"/>
              <a:t> </a:t>
            </a:r>
            <a:r>
              <a:rPr lang="en-US" sz="2400" dirty="0" err="1"/>
              <a:t>remaja</a:t>
            </a:r>
            <a:endParaRPr lang="en-US" sz="2400" dirty="0"/>
          </a:p>
          <a:p>
            <a:pPr marL="457200" lvl="0" indent="-457200">
              <a:buFont typeface="+mj-lt"/>
              <a:buAutoNum type="alphaLcPeriod"/>
            </a:pPr>
            <a:r>
              <a:rPr lang="en-US" sz="2400" dirty="0" err="1"/>
              <a:t>Bukan</a:t>
            </a:r>
            <a:r>
              <a:rPr lang="en-US" sz="2400" dirty="0"/>
              <a:t> Salah </a:t>
            </a:r>
            <a:r>
              <a:rPr lang="en-US" sz="2400" dirty="0" err="1"/>
              <a:t>Satu</a:t>
            </a:r>
            <a:r>
              <a:rPr lang="en-US" sz="2400" dirty="0"/>
              <a:t> di </a:t>
            </a:r>
            <a:r>
              <a:rPr lang="en-US" sz="2400" dirty="0" err="1"/>
              <a:t>Atas</a:t>
            </a:r>
            <a:endParaRPr lang="en-US" sz="2400" dirty="0"/>
          </a:p>
          <a:p>
            <a:pPr marL="548640" indent="-411480" eaLnBrk="1" fontAlgn="auto" hangingPunct="1">
              <a:spcAft>
                <a:spcPts val="0"/>
              </a:spcAft>
              <a:buClr>
                <a:schemeClr val="tx1">
                  <a:shade val="95000"/>
                </a:schemeClr>
              </a:buClr>
              <a:buFont typeface="Wingdings 2"/>
              <a:buChar char=""/>
              <a:defRPr/>
            </a:pPr>
            <a:endParaRPr lang="en-US" dirty="0"/>
          </a:p>
        </p:txBody>
      </p:sp>
    </p:spTree>
    <p:extLst>
      <p:ext uri="{BB962C8B-B14F-4D97-AF65-F5344CB8AC3E}">
        <p14:creationId xmlns:p14="http://schemas.microsoft.com/office/powerpoint/2010/main" val="126350933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en-US" dirty="0" smtClean="0">
                <a:solidFill>
                  <a:srgbClr val="7030A0"/>
                </a:solidFill>
                <a:ea typeface="ヒラギノ角ゴ Pro W3"/>
                <a:cs typeface="ヒラギノ角ゴ Pro W3"/>
              </a:rPr>
              <a:t>Next step?</a:t>
            </a:r>
          </a:p>
        </p:txBody>
      </p:sp>
      <p:sp>
        <p:nvSpPr>
          <p:cNvPr id="103427" name="Rectangle 3"/>
          <p:cNvSpPr>
            <a:spLocks noGrp="1" noChangeArrowheads="1"/>
          </p:cNvSpPr>
          <p:nvPr>
            <p:ph type="body" idx="1"/>
          </p:nvPr>
        </p:nvSpPr>
        <p:spPr/>
        <p:txBody>
          <a:bodyPr/>
          <a:lstStyle/>
          <a:p>
            <a:pPr marL="0" indent="0" eaLnBrk="1" hangingPunct="1">
              <a:buFontTx/>
              <a:buNone/>
            </a:pPr>
            <a:endParaRPr lang="en-US" dirty="0" smtClean="0">
              <a:ea typeface="ヒラギノ角ゴ Pro W3"/>
              <a:cs typeface="ヒラギノ角ゴ Pro W3"/>
            </a:endParaRPr>
          </a:p>
          <a:p>
            <a:pPr marL="0" indent="0" eaLnBrk="1" hangingPunct="1">
              <a:buFontTx/>
              <a:buNone/>
            </a:pPr>
            <a:endParaRPr lang="en-US" dirty="0" smtClean="0">
              <a:ea typeface="ヒラギノ角ゴ Pro W3"/>
              <a:cs typeface="ヒラギノ角ゴ Pro W3"/>
            </a:endParaRPr>
          </a:p>
          <a:p>
            <a:pPr marL="0" indent="0" eaLnBrk="1" hangingPunct="1">
              <a:buFontTx/>
              <a:buNone/>
            </a:pPr>
            <a:endParaRPr lang="en-US" dirty="0" smtClean="0">
              <a:ea typeface="ヒラギノ角ゴ Pro W3"/>
              <a:cs typeface="ヒラギノ角ゴ Pro W3"/>
            </a:endParaRPr>
          </a:p>
          <a:p>
            <a:pPr marL="0" indent="0" eaLnBrk="1" hangingPunct="1">
              <a:buFontTx/>
              <a:buNone/>
            </a:pPr>
            <a:endParaRPr lang="en-US" dirty="0" smtClean="0">
              <a:ea typeface="ヒラギノ角ゴ Pro W3"/>
              <a:cs typeface="ヒラギノ角ゴ Pro W3"/>
            </a:endParaRPr>
          </a:p>
          <a:p>
            <a:pPr marL="0" indent="0" eaLnBrk="1" hangingPunct="1">
              <a:buFontTx/>
              <a:buNone/>
            </a:pPr>
            <a:r>
              <a:rPr lang="en-US" dirty="0" err="1" smtClean="0">
                <a:ea typeface="ヒラギノ角ゴ Pro W3"/>
                <a:cs typeface="ヒラギノ角ゴ Pro W3"/>
              </a:rPr>
              <a:t>Bekerja</a:t>
            </a:r>
            <a:r>
              <a:rPr lang="en-US" dirty="0" smtClean="0">
                <a:ea typeface="ヒラギノ角ゴ Pro W3"/>
                <a:cs typeface="ヒラギノ角ゴ Pro W3"/>
              </a:rPr>
              <a:t> </a:t>
            </a:r>
            <a:r>
              <a:rPr lang="en-US" dirty="0" err="1" smtClean="0">
                <a:ea typeface="ヒラギノ角ゴ Pro W3"/>
                <a:cs typeface="ヒラギノ角ゴ Pro W3"/>
              </a:rPr>
              <a:t>dalam</a:t>
            </a:r>
            <a:r>
              <a:rPr lang="en-US" dirty="0" smtClean="0">
                <a:ea typeface="ヒラギノ角ゴ Pro W3"/>
                <a:cs typeface="ヒラギノ角ゴ Pro W3"/>
              </a:rPr>
              <a:t> </a:t>
            </a:r>
            <a:r>
              <a:rPr lang="en-US" dirty="0" err="1" smtClean="0">
                <a:ea typeface="ヒラギノ角ゴ Pro W3"/>
                <a:cs typeface="ヒラギノ角ゴ Pro W3"/>
              </a:rPr>
              <a:t>kelompok</a:t>
            </a:r>
            <a:r>
              <a:rPr lang="en-US" dirty="0" smtClean="0">
                <a:ea typeface="ヒラギノ角ゴ Pro W3"/>
                <a:cs typeface="ヒラギノ角ゴ Pro W3"/>
              </a:rPr>
              <a:t> </a:t>
            </a:r>
            <a:r>
              <a:rPr lang="en-US" dirty="0" err="1" smtClean="0">
                <a:ea typeface="ヒラギノ角ゴ Pro W3"/>
                <a:cs typeface="ヒラギノ角ゴ Pro W3"/>
              </a:rPr>
              <a:t>untuk</a:t>
            </a:r>
            <a:r>
              <a:rPr lang="en-US" dirty="0" smtClean="0">
                <a:ea typeface="ヒラギノ角ゴ Pro W3"/>
                <a:cs typeface="ヒラギノ角ゴ Pro W3"/>
              </a:rPr>
              <a:t> </a:t>
            </a:r>
            <a:r>
              <a:rPr lang="en-US" dirty="0" err="1" smtClean="0">
                <a:ea typeface="ヒラギノ角ゴ Pro W3"/>
                <a:cs typeface="ヒラギノ角ゴ Pro W3"/>
              </a:rPr>
              <a:t>mereview</a:t>
            </a:r>
            <a:r>
              <a:rPr lang="en-US" dirty="0" smtClean="0">
                <a:ea typeface="ヒラギノ角ゴ Pro W3"/>
                <a:cs typeface="ヒラギノ角ゴ Pro W3"/>
              </a:rPr>
              <a:t> </a:t>
            </a:r>
            <a:r>
              <a:rPr lang="en-US" dirty="0" err="1" smtClean="0">
                <a:ea typeface="ヒラギノ角ゴ Pro W3"/>
                <a:cs typeface="ヒラギノ角ゴ Pro W3"/>
              </a:rPr>
              <a:t>soal-soal</a:t>
            </a:r>
            <a:r>
              <a:rPr lang="en-US" dirty="0" smtClean="0">
                <a:ea typeface="ヒラギノ角ゴ Pro W3"/>
                <a:cs typeface="ヒラギノ角ゴ Pro W3"/>
              </a:rPr>
              <a:t> </a:t>
            </a:r>
            <a:r>
              <a:rPr lang="en-US" dirty="0" err="1" smtClean="0">
                <a:ea typeface="ヒラギノ角ゴ Pro W3"/>
                <a:cs typeface="ヒラギノ角ゴ Pro W3"/>
              </a:rPr>
              <a:t>dengan</a:t>
            </a:r>
            <a:r>
              <a:rPr lang="en-US" dirty="0" smtClean="0">
                <a:ea typeface="ヒラギノ角ゴ Pro W3"/>
                <a:cs typeface="ヒラギノ角ゴ Pro W3"/>
              </a:rPr>
              <a:t> </a:t>
            </a:r>
            <a:r>
              <a:rPr lang="en-US" dirty="0" err="1" smtClean="0">
                <a:ea typeface="ヒラギノ角ゴ Pro W3"/>
                <a:cs typeface="ヒラギノ角ゴ Pro W3"/>
              </a:rPr>
              <a:t>menggunakan</a:t>
            </a:r>
            <a:r>
              <a:rPr lang="en-US" dirty="0" smtClean="0">
                <a:ea typeface="ヒラギノ角ゴ Pro W3"/>
                <a:cs typeface="ヒラギノ角ゴ Pro W3"/>
              </a:rPr>
              <a:t> </a:t>
            </a:r>
            <a:r>
              <a:rPr lang="en-US" dirty="0" err="1" smtClean="0">
                <a:ea typeface="ヒラギノ角ゴ Pro W3"/>
                <a:cs typeface="ヒラギノ角ゴ Pro W3"/>
              </a:rPr>
              <a:t>formulir</a:t>
            </a:r>
            <a:r>
              <a:rPr lang="en-US" dirty="0" smtClean="0">
                <a:ea typeface="ヒラギノ角ゴ Pro W3"/>
                <a:cs typeface="ヒラギノ角ゴ Pro W3"/>
              </a:rPr>
              <a:t> review yang </a:t>
            </a:r>
            <a:r>
              <a:rPr lang="en-US" dirty="0" err="1" smtClean="0">
                <a:ea typeface="ヒラギノ角ゴ Pro W3"/>
                <a:cs typeface="ヒラギノ角ゴ Pro W3"/>
              </a:rPr>
              <a:t>ada</a:t>
            </a:r>
            <a:r>
              <a:rPr lang="en-US" dirty="0" smtClean="0">
                <a:ea typeface="ヒラギノ角ゴ Pro W3"/>
                <a:cs typeface="ヒラギノ角ゴ Pro W3"/>
              </a:rPr>
              <a:t>.</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normAutofit fontScale="25000" lnSpcReduction="20000"/>
          </a:bodyPr>
          <a:lstStyle/>
          <a:p>
            <a:pPr algn="ctr">
              <a:buFontTx/>
              <a:buNone/>
              <a:defRPr/>
            </a:pPr>
            <a:r>
              <a:rPr lang="id-ID" sz="9600" b="1" dirty="0" smtClean="0">
                <a:solidFill>
                  <a:srgbClr val="C00000"/>
                </a:solidFill>
              </a:rPr>
              <a:t>Daftar Tilik Soal/Item (Untuk Reviewer)</a:t>
            </a:r>
            <a:endParaRPr lang="en-US" sz="9600" b="1" dirty="0" smtClean="0">
              <a:solidFill>
                <a:srgbClr val="C00000"/>
              </a:solidFill>
            </a:endParaRPr>
          </a:p>
          <a:p>
            <a:pPr algn="ctr">
              <a:buFontTx/>
              <a:buNone/>
              <a:defRPr/>
            </a:pPr>
            <a:endParaRPr lang="en-US" sz="5000" b="1" dirty="0" smtClean="0"/>
          </a:p>
          <a:p>
            <a:pPr algn="ctr">
              <a:buFontTx/>
              <a:buNone/>
              <a:defRPr/>
            </a:pPr>
            <a:endParaRPr lang="en-US" sz="5000" b="1" dirty="0" smtClean="0"/>
          </a:p>
          <a:p>
            <a:pPr algn="ctr">
              <a:buFontTx/>
              <a:buNone/>
              <a:defRPr/>
            </a:pPr>
            <a:endParaRPr lang="en-US" sz="5000" dirty="0" smtClean="0"/>
          </a:p>
          <a:p>
            <a:pPr>
              <a:buFontTx/>
              <a:buNone/>
              <a:defRPr/>
            </a:pPr>
            <a:r>
              <a:rPr lang="id-ID" sz="5600" dirty="0" smtClean="0"/>
              <a:t>Catatan: satu set daftar tilik berlaku untuk tiap satu soal/item </a:t>
            </a:r>
            <a:endParaRPr lang="en-US" sz="5600" dirty="0" smtClean="0"/>
          </a:p>
          <a:p>
            <a:pPr>
              <a:buFontTx/>
              <a:buNone/>
              <a:defRPr/>
            </a:pPr>
            <a:r>
              <a:rPr lang="id-ID" sz="5600" dirty="0" smtClean="0"/>
              <a:t>Diisi dengan tanda silang (X)</a:t>
            </a:r>
            <a:endParaRPr lang="en-US" sz="5600" dirty="0" smtClean="0"/>
          </a:p>
          <a:p>
            <a:pPr>
              <a:buFontTx/>
              <a:buNone/>
              <a:defRPr/>
            </a:pPr>
            <a:endParaRPr lang="en-US" sz="5600" dirty="0" smtClean="0"/>
          </a:p>
          <a:p>
            <a:pPr>
              <a:buFontTx/>
              <a:buNone/>
              <a:defRPr/>
            </a:pPr>
            <a:r>
              <a:rPr lang="id-ID" sz="5600" dirty="0" smtClean="0"/>
              <a:t> </a:t>
            </a:r>
            <a:r>
              <a:rPr lang="en-US" sz="5600" dirty="0" smtClean="0"/>
              <a:t> </a:t>
            </a:r>
            <a:r>
              <a:rPr lang="en-US" sz="5600" b="1" dirty="0" smtClean="0"/>
              <a:t>ID </a:t>
            </a:r>
            <a:r>
              <a:rPr lang="en-US" sz="5600" b="1" dirty="0" err="1" smtClean="0"/>
              <a:t>Soal</a:t>
            </a:r>
            <a:r>
              <a:rPr lang="en-US" sz="5600" dirty="0" smtClean="0"/>
              <a:t> :</a:t>
            </a:r>
          </a:p>
          <a:p>
            <a:pPr>
              <a:buFontTx/>
              <a:buNone/>
              <a:defRPr/>
            </a:pPr>
            <a:r>
              <a:rPr lang="en-US" sz="5600" dirty="0" smtClean="0"/>
              <a:t> </a:t>
            </a:r>
          </a:p>
          <a:p>
            <a:pPr>
              <a:buFontTx/>
              <a:buNone/>
              <a:defRPr/>
            </a:pPr>
            <a:r>
              <a:rPr lang="en-US" sz="5600" b="1" dirty="0" err="1" smtClean="0">
                <a:solidFill>
                  <a:srgbClr val="7030A0"/>
                </a:solidFill>
              </a:rPr>
              <a:t>Isi</a:t>
            </a:r>
            <a:r>
              <a:rPr lang="en-US" sz="5600" b="1" dirty="0" smtClean="0">
                <a:solidFill>
                  <a:srgbClr val="7030A0"/>
                </a:solidFill>
              </a:rPr>
              <a:t> </a:t>
            </a:r>
            <a:r>
              <a:rPr lang="en-US" sz="5600" b="1" dirty="0" err="1" smtClean="0">
                <a:solidFill>
                  <a:srgbClr val="7030A0"/>
                </a:solidFill>
              </a:rPr>
              <a:t>soal</a:t>
            </a:r>
            <a:endParaRPr lang="en-US" sz="5600" b="1" dirty="0" smtClean="0">
              <a:solidFill>
                <a:srgbClr val="7030A0"/>
              </a:solidFill>
            </a:endParaRPr>
          </a:p>
          <a:p>
            <a:pPr>
              <a:buFontTx/>
              <a:buNone/>
              <a:defRPr/>
            </a:pPr>
            <a:r>
              <a:rPr lang="en-US" sz="5600" b="1" dirty="0" err="1" smtClean="0">
                <a:solidFill>
                  <a:srgbClr val="7030A0"/>
                </a:solidFill>
              </a:rPr>
              <a:t>Relevansi</a:t>
            </a:r>
            <a:r>
              <a:rPr lang="en-US" sz="5600" b="1" dirty="0" smtClean="0">
                <a:solidFill>
                  <a:srgbClr val="7030A0"/>
                </a:solidFill>
              </a:rPr>
              <a:t> </a:t>
            </a:r>
            <a:r>
              <a:rPr lang="en-US" sz="5600" b="1" dirty="0" err="1" smtClean="0">
                <a:solidFill>
                  <a:srgbClr val="7030A0"/>
                </a:solidFill>
              </a:rPr>
              <a:t>dan</a:t>
            </a:r>
            <a:r>
              <a:rPr lang="en-US" sz="5600" b="1" dirty="0" smtClean="0">
                <a:solidFill>
                  <a:srgbClr val="7030A0"/>
                </a:solidFill>
              </a:rPr>
              <a:t> </a:t>
            </a:r>
            <a:r>
              <a:rPr lang="en-US" sz="5600" b="1" dirty="0" err="1" smtClean="0">
                <a:solidFill>
                  <a:srgbClr val="7030A0"/>
                </a:solidFill>
              </a:rPr>
              <a:t>kesesuaian</a:t>
            </a:r>
            <a:r>
              <a:rPr lang="en-US" sz="5600" b="1" dirty="0" smtClean="0">
                <a:solidFill>
                  <a:srgbClr val="7030A0"/>
                </a:solidFill>
              </a:rPr>
              <a:t> </a:t>
            </a:r>
            <a:r>
              <a:rPr lang="en-US" sz="5600" b="1" dirty="0" err="1" smtClean="0">
                <a:solidFill>
                  <a:srgbClr val="7030A0"/>
                </a:solidFill>
              </a:rPr>
              <a:t>terhadap</a:t>
            </a:r>
            <a:r>
              <a:rPr lang="en-US" sz="5600" b="1" dirty="0" smtClean="0">
                <a:solidFill>
                  <a:srgbClr val="7030A0"/>
                </a:solidFill>
              </a:rPr>
              <a:t> </a:t>
            </a:r>
            <a:r>
              <a:rPr lang="en-US" sz="5600" b="1" dirty="0" err="1" smtClean="0">
                <a:solidFill>
                  <a:srgbClr val="7030A0"/>
                </a:solidFill>
              </a:rPr>
              <a:t>kompetensi</a:t>
            </a:r>
            <a:r>
              <a:rPr lang="en-US" sz="5600" b="1" dirty="0" smtClean="0">
                <a:solidFill>
                  <a:srgbClr val="7030A0"/>
                </a:solidFill>
              </a:rPr>
              <a:t> </a:t>
            </a:r>
            <a:r>
              <a:rPr lang="en-US" sz="5600" b="1" dirty="0" err="1" smtClean="0">
                <a:solidFill>
                  <a:srgbClr val="7030A0"/>
                </a:solidFill>
              </a:rPr>
              <a:t>ners</a:t>
            </a:r>
            <a:r>
              <a:rPr lang="en-US" sz="5600" b="1" dirty="0" smtClean="0">
                <a:solidFill>
                  <a:srgbClr val="7030A0"/>
                </a:solidFill>
              </a:rPr>
              <a:t> Indonesia</a:t>
            </a:r>
          </a:p>
          <a:p>
            <a:pPr>
              <a:buFontTx/>
              <a:buNone/>
              <a:defRPr/>
            </a:pPr>
            <a:r>
              <a:rPr lang="en-US" sz="5600" b="1" dirty="0" smtClean="0">
                <a:solidFill>
                  <a:srgbClr val="7030A0"/>
                </a:solidFill>
              </a:rPr>
              <a:t>	    ( ) </a:t>
            </a:r>
            <a:r>
              <a:rPr lang="en-US" sz="5600" b="1" dirty="0" err="1" smtClean="0">
                <a:solidFill>
                  <a:srgbClr val="7030A0"/>
                </a:solidFill>
              </a:rPr>
              <a:t>Sangat</a:t>
            </a:r>
            <a:r>
              <a:rPr lang="en-US" sz="5600" b="1" dirty="0" smtClean="0">
                <a:solidFill>
                  <a:srgbClr val="7030A0"/>
                </a:solidFill>
              </a:rPr>
              <a:t> </a:t>
            </a:r>
            <a:r>
              <a:rPr lang="en-US" sz="5600" b="1" dirty="0" err="1" smtClean="0">
                <a:solidFill>
                  <a:srgbClr val="7030A0"/>
                </a:solidFill>
              </a:rPr>
              <a:t>Relevan</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Relevan</a:t>
            </a:r>
            <a:endParaRPr lang="en-US" sz="5600" b="1" dirty="0" smtClean="0">
              <a:solidFill>
                <a:srgbClr val="7030A0"/>
              </a:solidFill>
            </a:endParaRPr>
          </a:p>
          <a:p>
            <a:pPr lvl="1">
              <a:buFontTx/>
              <a:buNone/>
              <a:defRPr/>
            </a:pPr>
            <a:r>
              <a:rPr lang="en-US" sz="5600" b="1" dirty="0" smtClean="0">
                <a:solidFill>
                  <a:srgbClr val="7030A0"/>
                </a:solidFill>
              </a:rPr>
              <a:t>( ) Ragu – </a:t>
            </a:r>
            <a:r>
              <a:rPr lang="en-US" sz="5600" b="1" dirty="0" err="1" smtClean="0">
                <a:solidFill>
                  <a:srgbClr val="7030A0"/>
                </a:solidFill>
              </a:rPr>
              <a:t>ragu</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Kurang</a:t>
            </a:r>
            <a:r>
              <a:rPr lang="en-US" sz="5600" b="1" dirty="0" smtClean="0">
                <a:solidFill>
                  <a:srgbClr val="7030A0"/>
                </a:solidFill>
              </a:rPr>
              <a:t> </a:t>
            </a:r>
            <a:r>
              <a:rPr lang="en-US" sz="5600" b="1" dirty="0" err="1" smtClean="0">
                <a:solidFill>
                  <a:srgbClr val="7030A0"/>
                </a:solidFill>
              </a:rPr>
              <a:t>relevan</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Tidak</a:t>
            </a:r>
            <a:r>
              <a:rPr lang="en-US" sz="5600" b="1" dirty="0" smtClean="0">
                <a:solidFill>
                  <a:srgbClr val="7030A0"/>
                </a:solidFill>
              </a:rPr>
              <a:t> </a:t>
            </a:r>
            <a:r>
              <a:rPr lang="en-US" sz="5600" b="1" dirty="0" err="1" smtClean="0">
                <a:solidFill>
                  <a:srgbClr val="7030A0"/>
                </a:solidFill>
              </a:rPr>
              <a:t>relevan</a:t>
            </a:r>
            <a:endParaRPr lang="en-US" sz="5600" b="1" dirty="0" smtClean="0">
              <a:solidFill>
                <a:srgbClr val="7030A0"/>
              </a:solidFill>
            </a:endParaRPr>
          </a:p>
          <a:p>
            <a:pPr>
              <a:buFontTx/>
              <a:buNone/>
              <a:defRPr/>
            </a:pPr>
            <a:endParaRPr lang="en-US" sz="5600" b="1" dirty="0" smtClean="0">
              <a:solidFill>
                <a:srgbClr val="7030A0"/>
              </a:solidFill>
            </a:endParaRPr>
          </a:p>
          <a:p>
            <a:pPr>
              <a:buFontTx/>
              <a:buNone/>
              <a:defRPr/>
            </a:pPr>
            <a:r>
              <a:rPr lang="en-US" sz="5600" b="1" dirty="0" err="1" smtClean="0">
                <a:solidFill>
                  <a:srgbClr val="7030A0"/>
                </a:solidFill>
              </a:rPr>
              <a:t>Bahasa</a:t>
            </a:r>
            <a:r>
              <a:rPr lang="en-US" sz="5600" b="1" dirty="0" smtClean="0">
                <a:solidFill>
                  <a:srgbClr val="7030A0"/>
                </a:solidFill>
              </a:rPr>
              <a:t> yang </a:t>
            </a:r>
            <a:r>
              <a:rPr lang="en-US" sz="5600" b="1" dirty="0" err="1" smtClean="0">
                <a:solidFill>
                  <a:srgbClr val="7030A0"/>
                </a:solidFill>
              </a:rPr>
              <a:t>digunakan</a:t>
            </a:r>
            <a:r>
              <a:rPr lang="en-US" sz="5600" b="1" dirty="0" smtClean="0">
                <a:solidFill>
                  <a:srgbClr val="7030A0"/>
                </a:solidFill>
              </a:rPr>
              <a:t>					Tingkat </a:t>
            </a:r>
            <a:r>
              <a:rPr lang="en-US" sz="5600" b="1" dirty="0" err="1" smtClean="0">
                <a:solidFill>
                  <a:srgbClr val="7030A0"/>
                </a:solidFill>
              </a:rPr>
              <a:t>kesulitan</a:t>
            </a:r>
            <a:r>
              <a:rPr lang="en-US" sz="5600" b="1" dirty="0" smtClean="0">
                <a:solidFill>
                  <a:srgbClr val="7030A0"/>
                </a:solidFill>
              </a:rPr>
              <a:t> </a:t>
            </a:r>
            <a:r>
              <a:rPr lang="en-US" sz="5600" b="1" dirty="0" err="1" smtClean="0">
                <a:solidFill>
                  <a:srgbClr val="7030A0"/>
                </a:solidFill>
              </a:rPr>
              <a:t>soal</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Sulit</a:t>
            </a:r>
            <a:r>
              <a:rPr lang="en-US" sz="5600" b="1" dirty="0" smtClean="0">
                <a:solidFill>
                  <a:srgbClr val="7030A0"/>
                </a:solidFill>
              </a:rPr>
              <a:t> </a:t>
            </a:r>
            <a:r>
              <a:rPr lang="en-US" sz="5600" b="1" dirty="0" err="1" smtClean="0">
                <a:solidFill>
                  <a:srgbClr val="7030A0"/>
                </a:solidFill>
              </a:rPr>
              <a:t>dimengerti</a:t>
            </a:r>
            <a:r>
              <a:rPr lang="en-US" sz="5600" b="1" dirty="0" smtClean="0">
                <a:solidFill>
                  <a:srgbClr val="7030A0"/>
                </a:solidFill>
              </a:rPr>
              <a:t>					( ) </a:t>
            </a:r>
            <a:r>
              <a:rPr lang="en-US" sz="5600" b="1" dirty="0" err="1" smtClean="0">
                <a:solidFill>
                  <a:srgbClr val="7030A0"/>
                </a:solidFill>
              </a:rPr>
              <a:t>Sangat</a:t>
            </a:r>
            <a:r>
              <a:rPr lang="en-US" sz="5600" b="1" dirty="0" smtClean="0">
                <a:solidFill>
                  <a:srgbClr val="7030A0"/>
                </a:solidFill>
              </a:rPr>
              <a:t> </a:t>
            </a:r>
            <a:r>
              <a:rPr lang="en-US" sz="5600" b="1" dirty="0" err="1" smtClean="0">
                <a:solidFill>
                  <a:srgbClr val="7030A0"/>
                </a:solidFill>
              </a:rPr>
              <a:t>sulit</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Kurang</a:t>
            </a:r>
            <a:r>
              <a:rPr lang="en-US" sz="5600" b="1" dirty="0" smtClean="0">
                <a:solidFill>
                  <a:srgbClr val="7030A0"/>
                </a:solidFill>
              </a:rPr>
              <a:t> </a:t>
            </a:r>
            <a:r>
              <a:rPr lang="en-US" sz="5600" b="1" dirty="0" err="1" smtClean="0">
                <a:solidFill>
                  <a:srgbClr val="7030A0"/>
                </a:solidFill>
              </a:rPr>
              <a:t>dimengerti</a:t>
            </a:r>
            <a:r>
              <a:rPr lang="en-US" sz="5600" b="1" dirty="0" smtClean="0">
                <a:solidFill>
                  <a:srgbClr val="7030A0"/>
                </a:solidFill>
              </a:rPr>
              <a:t>					( ) </a:t>
            </a:r>
            <a:r>
              <a:rPr lang="en-US" sz="5600" b="1" dirty="0" err="1" smtClean="0">
                <a:solidFill>
                  <a:srgbClr val="7030A0"/>
                </a:solidFill>
              </a:rPr>
              <a:t>Sulit</a:t>
            </a:r>
            <a:endParaRPr lang="en-US" sz="5600" b="1" dirty="0" smtClean="0">
              <a:solidFill>
                <a:srgbClr val="7030A0"/>
              </a:solidFill>
            </a:endParaRPr>
          </a:p>
          <a:p>
            <a:pPr lvl="1">
              <a:buFontTx/>
              <a:buNone/>
              <a:defRPr/>
            </a:pPr>
            <a:r>
              <a:rPr lang="en-US" sz="5600" b="1" dirty="0" smtClean="0">
                <a:solidFill>
                  <a:srgbClr val="7030A0"/>
                </a:solidFill>
              </a:rPr>
              <a:t>( ) </a:t>
            </a:r>
            <a:r>
              <a:rPr lang="en-US" sz="5600" b="1" dirty="0" err="1" smtClean="0">
                <a:solidFill>
                  <a:srgbClr val="7030A0"/>
                </a:solidFill>
              </a:rPr>
              <a:t>Mudah</a:t>
            </a:r>
            <a:r>
              <a:rPr lang="en-US" sz="5600" b="1" dirty="0" smtClean="0">
                <a:solidFill>
                  <a:srgbClr val="7030A0"/>
                </a:solidFill>
              </a:rPr>
              <a:t> </a:t>
            </a:r>
            <a:r>
              <a:rPr lang="en-US" sz="5600" b="1" dirty="0" err="1" smtClean="0">
                <a:solidFill>
                  <a:srgbClr val="7030A0"/>
                </a:solidFill>
              </a:rPr>
              <a:t>dimengerti</a:t>
            </a:r>
            <a:r>
              <a:rPr lang="en-US" sz="5600" b="1" dirty="0" smtClean="0">
                <a:solidFill>
                  <a:srgbClr val="7030A0"/>
                </a:solidFill>
              </a:rPr>
              <a:t>					( ) </a:t>
            </a:r>
            <a:r>
              <a:rPr lang="en-US" sz="5600" b="1" dirty="0" err="1" smtClean="0">
                <a:solidFill>
                  <a:srgbClr val="7030A0"/>
                </a:solidFill>
              </a:rPr>
              <a:t>Sedang</a:t>
            </a:r>
            <a:endParaRPr lang="en-US" sz="5600" b="1" dirty="0" smtClean="0">
              <a:solidFill>
                <a:srgbClr val="7030A0"/>
              </a:solidFill>
            </a:endParaRPr>
          </a:p>
          <a:p>
            <a:pPr>
              <a:buFontTx/>
              <a:buNone/>
              <a:defRPr/>
            </a:pPr>
            <a:r>
              <a:rPr lang="en-US" sz="5600" b="1" dirty="0" smtClean="0">
                <a:solidFill>
                  <a:srgbClr val="7030A0"/>
                </a:solidFill>
              </a:rPr>
              <a:t>								( ) </a:t>
            </a:r>
            <a:r>
              <a:rPr lang="en-US" sz="5600" b="1" dirty="0" err="1" smtClean="0">
                <a:solidFill>
                  <a:srgbClr val="7030A0"/>
                </a:solidFill>
              </a:rPr>
              <a:t>Mudah</a:t>
            </a:r>
            <a:endParaRPr lang="en-US" sz="5600" b="1" dirty="0" smtClean="0">
              <a:solidFill>
                <a:srgbClr val="7030A0"/>
              </a:solidFill>
            </a:endParaRPr>
          </a:p>
          <a:p>
            <a:pPr>
              <a:buFontTx/>
              <a:buNone/>
              <a:defRPr/>
            </a:pPr>
            <a:r>
              <a:rPr lang="en-US" sz="5600" b="1" dirty="0" smtClean="0">
                <a:solidFill>
                  <a:srgbClr val="7030A0"/>
                </a:solidFill>
              </a:rPr>
              <a:t>								( ) </a:t>
            </a:r>
            <a:r>
              <a:rPr lang="en-US" sz="5600" b="1" dirty="0" err="1" smtClean="0">
                <a:solidFill>
                  <a:srgbClr val="7030A0"/>
                </a:solidFill>
              </a:rPr>
              <a:t>Sangat</a:t>
            </a:r>
            <a:r>
              <a:rPr lang="en-US" sz="5600" b="1" dirty="0" smtClean="0">
                <a:solidFill>
                  <a:srgbClr val="7030A0"/>
                </a:solidFill>
              </a:rPr>
              <a:t> </a:t>
            </a:r>
            <a:r>
              <a:rPr lang="en-US" sz="5600" b="1" dirty="0" err="1" smtClean="0">
                <a:solidFill>
                  <a:srgbClr val="7030A0"/>
                </a:solidFill>
              </a:rPr>
              <a:t>Mudah</a:t>
            </a:r>
            <a:endParaRPr lang="en-US" sz="5600" b="1" dirty="0" smtClean="0">
              <a:solidFill>
                <a:srgbClr val="7030A0"/>
              </a:solidFill>
            </a:endParaRPr>
          </a:p>
          <a:p>
            <a:pPr>
              <a:buFontTx/>
              <a:buNone/>
              <a:defRPr/>
            </a:pPr>
            <a:r>
              <a:rPr lang="en-US" sz="5600" b="1" dirty="0" err="1" smtClean="0">
                <a:solidFill>
                  <a:srgbClr val="7030A0"/>
                </a:solidFill>
              </a:rPr>
              <a:t>Struktur</a:t>
            </a:r>
            <a:r>
              <a:rPr lang="en-US" sz="5600" b="1" dirty="0" smtClean="0">
                <a:solidFill>
                  <a:srgbClr val="7030A0"/>
                </a:solidFill>
              </a:rPr>
              <a:t> </a:t>
            </a:r>
            <a:r>
              <a:rPr lang="en-US" sz="5600" b="1" dirty="0" err="1" smtClean="0">
                <a:solidFill>
                  <a:srgbClr val="7030A0"/>
                </a:solidFill>
              </a:rPr>
              <a:t>Soal</a:t>
            </a:r>
            <a:endParaRPr lang="en-US" sz="5600" b="1" dirty="0" smtClean="0">
              <a:solidFill>
                <a:srgbClr val="7030A0"/>
              </a:solidFill>
            </a:endParaRPr>
          </a:p>
          <a:p>
            <a:pPr lvl="1">
              <a:buFontTx/>
              <a:buNone/>
              <a:defRPr/>
            </a:pPr>
            <a:r>
              <a:rPr lang="en-US" sz="5600" b="1" dirty="0" err="1" smtClean="0">
                <a:solidFill>
                  <a:srgbClr val="7030A0"/>
                </a:solidFill>
              </a:rPr>
              <a:t>Vingete</a:t>
            </a:r>
            <a:r>
              <a:rPr lang="en-US" sz="5600" b="1" dirty="0" smtClean="0">
                <a:solidFill>
                  <a:srgbClr val="7030A0"/>
                </a:solidFill>
              </a:rPr>
              <a:t> </a:t>
            </a:r>
          </a:p>
          <a:p>
            <a:pPr lvl="1">
              <a:buFontTx/>
              <a:buNone/>
              <a:defRPr/>
            </a:pPr>
            <a:r>
              <a:rPr lang="fi-FI" sz="5600" b="1" dirty="0" smtClean="0">
                <a:solidFill>
                  <a:srgbClr val="7030A0"/>
                </a:solidFill>
              </a:rPr>
              <a:t>Terdapat    					( ) Ya	( ) Tidak 								</a:t>
            </a:r>
            <a:endParaRPr lang="en-US" sz="5600" b="1" dirty="0" smtClean="0">
              <a:solidFill>
                <a:srgbClr val="7030A0"/>
              </a:solidFill>
            </a:endParaRPr>
          </a:p>
          <a:p>
            <a:pPr lvl="1">
              <a:buFontTx/>
              <a:buNone/>
              <a:defRPr/>
            </a:pPr>
            <a:r>
              <a:rPr lang="fi-FI" sz="5600" b="1" dirty="0" smtClean="0">
                <a:solidFill>
                  <a:srgbClr val="7030A0"/>
                </a:solidFill>
              </a:rPr>
              <a:t>Berfungsi													( ) Ya	( ) Tidak</a:t>
            </a:r>
            <a:endParaRPr lang="en-US" sz="5600" b="1" dirty="0" smtClean="0">
              <a:solidFill>
                <a:srgbClr val="7030A0"/>
              </a:solidFill>
            </a:endParaRPr>
          </a:p>
          <a:p>
            <a:pPr>
              <a:buFontTx/>
              <a:buNone/>
              <a:defRPr/>
            </a:pPr>
            <a:r>
              <a:rPr lang="en-US" sz="5600" b="1" dirty="0" smtClean="0">
                <a:solidFill>
                  <a:srgbClr val="7030A0"/>
                </a:solidFill>
              </a:rPr>
              <a:t/>
            </a:r>
            <a:br>
              <a:rPr lang="en-US" sz="5600" b="1" dirty="0" smtClean="0">
                <a:solidFill>
                  <a:srgbClr val="7030A0"/>
                </a:solidFill>
              </a:rPr>
            </a:br>
            <a:endParaRPr lang="en-US" sz="5600" b="1" dirty="0">
              <a:solidFill>
                <a:srgbClr val="7030A0"/>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Content Placeholder 2"/>
          <p:cNvSpPr>
            <a:spLocks noGrp="1"/>
          </p:cNvSpPr>
          <p:nvPr>
            <p:ph idx="1"/>
          </p:nvPr>
        </p:nvSpPr>
        <p:spPr>
          <a:xfrm>
            <a:off x="381000" y="1371600"/>
            <a:ext cx="8458200" cy="5257800"/>
          </a:xfrm>
        </p:spPr>
        <p:txBody>
          <a:bodyPr>
            <a:normAutofit fontScale="92500"/>
          </a:bodyPr>
          <a:lstStyle/>
          <a:p>
            <a:pPr>
              <a:buFontTx/>
              <a:buNone/>
            </a:pPr>
            <a:r>
              <a:rPr lang="en-US" sz="1400" dirty="0" err="1" smtClean="0">
                <a:ea typeface="ヒラギノ角ゴ Pro W3" pitchFamily="-65" charset="-128"/>
              </a:rPr>
              <a:t>Badan</a:t>
            </a:r>
            <a:r>
              <a:rPr lang="en-US" sz="1400" dirty="0" smtClean="0">
                <a:ea typeface="ヒラギノ角ゴ Pro W3" pitchFamily="-65" charset="-128"/>
              </a:rPr>
              <a:t> </a:t>
            </a:r>
            <a:r>
              <a:rPr lang="en-US" sz="1400" dirty="0" err="1" smtClean="0">
                <a:ea typeface="ヒラギノ角ゴ Pro W3" pitchFamily="-65" charset="-128"/>
              </a:rPr>
              <a:t>soal</a:t>
            </a:r>
            <a:r>
              <a:rPr lang="en-US" sz="1400" dirty="0" smtClean="0">
                <a:ea typeface="ヒラギノ角ゴ Pro W3" pitchFamily="-65" charset="-128"/>
              </a:rPr>
              <a:t> </a:t>
            </a:r>
            <a:r>
              <a:rPr lang="en-US" sz="1400" dirty="0" err="1" smtClean="0">
                <a:ea typeface="ヒラギノ角ゴ Pro W3" pitchFamily="-65" charset="-128"/>
              </a:rPr>
              <a:t>terlalu</a:t>
            </a:r>
            <a:r>
              <a:rPr lang="en-US" sz="1400" dirty="0" smtClean="0">
                <a:ea typeface="ヒラギノ角ゴ Pro W3" pitchFamily="-65" charset="-128"/>
              </a:rPr>
              <a:t> </a:t>
            </a:r>
            <a:r>
              <a:rPr lang="en-US" sz="1400" dirty="0" err="1" smtClean="0">
                <a:ea typeface="ヒラギノ角ゴ Pro W3" pitchFamily="-65" charset="-128"/>
              </a:rPr>
              <a:t>panjang</a:t>
            </a:r>
            <a:r>
              <a:rPr lang="en-US" sz="1400" dirty="0" smtClean="0">
                <a:ea typeface="ヒラギノ角ゴ Pro W3" pitchFamily="-65" charset="-128"/>
              </a:rPr>
              <a:t>, </a:t>
            </a:r>
            <a:r>
              <a:rPr lang="en-US" sz="1400" dirty="0" err="1" smtClean="0">
                <a:ea typeface="ヒラギノ角ゴ Pro W3" pitchFamily="-65" charset="-128"/>
              </a:rPr>
              <a:t>sulit</a:t>
            </a:r>
            <a:r>
              <a:rPr lang="en-US" sz="1400" dirty="0" smtClean="0">
                <a:ea typeface="ヒラギノ角ゴ Pro W3" pitchFamily="-65" charset="-128"/>
              </a:rPr>
              <a:t>, </a:t>
            </a:r>
            <a:r>
              <a:rPr lang="en-US" sz="1400" dirty="0" err="1" smtClean="0">
                <a:ea typeface="ヒラギノ角ゴ Pro W3" pitchFamily="-65" charset="-128"/>
              </a:rPr>
              <a:t>dan</a:t>
            </a:r>
            <a:r>
              <a:rPr lang="en-US" sz="1400" dirty="0" smtClean="0">
                <a:ea typeface="ヒラギノ角ゴ Pro W3" pitchFamily="-65" charset="-128"/>
              </a:rPr>
              <a:t> </a:t>
            </a:r>
            <a:r>
              <a:rPr lang="en-US" sz="1400" dirty="0" err="1" smtClean="0">
                <a:ea typeface="ヒラギノ角ゴ Pro W3" pitchFamily="-65" charset="-128"/>
              </a:rPr>
              <a:t>kompleks</a:t>
            </a:r>
            <a:r>
              <a:rPr lang="fi-FI" sz="1400" dirty="0" smtClean="0">
                <a:ea typeface="ヒラギノ角ゴ Pro W3" pitchFamily="-65" charset="-128"/>
              </a:rPr>
              <a:t>				( ) Ya	( ) Tidak</a:t>
            </a:r>
            <a:endParaRPr lang="en-US" sz="1400" dirty="0" smtClean="0">
              <a:ea typeface="ヒラギノ角ゴ Pro W3" pitchFamily="-65" charset="-128"/>
            </a:endParaRPr>
          </a:p>
          <a:p>
            <a:pPr>
              <a:buFontTx/>
              <a:buNone/>
            </a:pPr>
            <a:r>
              <a:rPr lang="fi-FI" sz="1400" b="1" dirty="0" smtClean="0">
                <a:ea typeface="ヒラギノ角ゴ Pro W3" pitchFamily="-65" charset="-128"/>
              </a:rPr>
              <a:t>Lead in </a:t>
            </a:r>
            <a:endParaRPr lang="en-US" sz="1400" dirty="0" smtClean="0">
              <a:ea typeface="ヒラギノ角ゴ Pro W3" pitchFamily="-65" charset="-128"/>
            </a:endParaRPr>
          </a:p>
          <a:p>
            <a:pPr>
              <a:buFontTx/>
              <a:buNone/>
            </a:pPr>
            <a:r>
              <a:rPr lang="fi-FI" sz="1400" dirty="0" smtClean="0">
                <a:ea typeface="ヒラギノ角ゴ Pro W3" pitchFamily="-65" charset="-128"/>
              </a:rPr>
              <a:t>Memenuhi </a:t>
            </a:r>
            <a:r>
              <a:rPr lang="fi-FI" sz="1400" i="1" dirty="0" smtClean="0">
                <a:ea typeface="ヒラギノ角ゴ Pro W3" pitchFamily="-65" charset="-128"/>
              </a:rPr>
              <a:t>Close the option rules</a:t>
            </a:r>
            <a:r>
              <a:rPr lang="fi-FI" sz="1400" dirty="0" smtClean="0">
                <a:ea typeface="ヒラギノ角ゴ Pro W3" pitchFamily="-65" charset="-128"/>
              </a:rPr>
              <a:t> 					( ) Ya             ( ) Tidak								</a:t>
            </a:r>
            <a:endParaRPr lang="en-US" sz="1400" dirty="0" smtClean="0">
              <a:ea typeface="ヒラギノ角ゴ Pro W3" pitchFamily="-65" charset="-128"/>
            </a:endParaRPr>
          </a:p>
          <a:p>
            <a:pPr>
              <a:buFontTx/>
              <a:buNone/>
            </a:pPr>
            <a:r>
              <a:rPr lang="fi-FI" sz="1400" dirty="0" smtClean="0">
                <a:ea typeface="ヒラギノ角ゴ Pro W3" pitchFamily="-65" charset="-128"/>
              </a:rPr>
              <a:t>Pertanyaan/pernyataan negatif 	 				( ) Ya	( ) Tidak</a:t>
            </a:r>
            <a:endParaRPr lang="en-US" sz="1400" dirty="0" smtClean="0">
              <a:ea typeface="ヒラギノ角ゴ Pro W3" pitchFamily="-65" charset="-128"/>
            </a:endParaRPr>
          </a:p>
          <a:p>
            <a:pPr>
              <a:buFontTx/>
              <a:buNone/>
            </a:pPr>
            <a:endParaRPr lang="en-US" sz="1400" b="1" dirty="0" smtClean="0">
              <a:ea typeface="ヒラギノ角ゴ Pro W3" pitchFamily="-65" charset="-128"/>
            </a:endParaRPr>
          </a:p>
          <a:p>
            <a:pPr>
              <a:buFontTx/>
              <a:buNone/>
            </a:pPr>
            <a:r>
              <a:rPr lang="en-US" sz="1400" b="1" dirty="0" smtClean="0">
                <a:ea typeface="ヒラギノ角ゴ Pro W3" pitchFamily="-65" charset="-128"/>
              </a:rPr>
              <a:t>Option </a:t>
            </a:r>
            <a:endParaRPr lang="en-US" sz="1400" dirty="0" smtClean="0">
              <a:ea typeface="ヒラギノ角ゴ Pro W3" pitchFamily="-65" charset="-128"/>
            </a:endParaRPr>
          </a:p>
          <a:p>
            <a:pPr>
              <a:buFontTx/>
              <a:buNone/>
            </a:pPr>
            <a:r>
              <a:rPr lang="en-US" sz="1400" dirty="0" err="1" smtClean="0">
                <a:ea typeface="ヒラギノ角ゴ Pro W3" pitchFamily="-65" charset="-128"/>
              </a:rPr>
              <a:t>Kesalahan</a:t>
            </a:r>
            <a:r>
              <a:rPr lang="en-US" sz="1400" dirty="0" smtClean="0">
                <a:ea typeface="ヒラギノ角ゴ Pro W3" pitchFamily="-65" charset="-128"/>
              </a:rPr>
              <a:t> </a:t>
            </a:r>
            <a:r>
              <a:rPr lang="en-US" sz="1400" dirty="0" err="1" smtClean="0">
                <a:ea typeface="ヒラギノ角ゴ Pro W3" pitchFamily="-65" charset="-128"/>
              </a:rPr>
              <a:t>tata</a:t>
            </a:r>
            <a:r>
              <a:rPr lang="en-US" sz="1400" dirty="0" smtClean="0">
                <a:ea typeface="ヒラギノ角ゴ Pro W3" pitchFamily="-65" charset="-128"/>
              </a:rPr>
              <a:t> </a:t>
            </a:r>
            <a:r>
              <a:rPr lang="en-US" sz="1400" dirty="0" err="1" smtClean="0">
                <a:ea typeface="ヒラギノ角ゴ Pro W3" pitchFamily="-65" charset="-128"/>
              </a:rPr>
              <a:t>bahasa</a:t>
            </a:r>
            <a:r>
              <a:rPr lang="en-US" sz="1400" dirty="0" smtClean="0">
                <a:ea typeface="ヒラギノ角ゴ Pro W3" pitchFamily="-65" charset="-128"/>
              </a:rPr>
              <a:t> 						</a:t>
            </a:r>
            <a:r>
              <a:rPr lang="fi-FI" sz="1400" dirty="0" smtClean="0">
                <a:ea typeface="ヒラギノ角ゴ Pro W3" pitchFamily="-65" charset="-128"/>
              </a:rPr>
              <a:t>( ) Ya	( ) 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Penggunaan</a:t>
            </a:r>
            <a:r>
              <a:rPr lang="en-US" sz="1400" dirty="0" smtClean="0">
                <a:ea typeface="ヒラギノ角ゴ Pro W3" pitchFamily="-65" charset="-128"/>
              </a:rPr>
              <a:t> </a:t>
            </a:r>
            <a:r>
              <a:rPr lang="en-US" sz="1400" dirty="0" err="1" smtClean="0">
                <a:ea typeface="ヒラギノ角ゴ Pro W3" pitchFamily="-65" charset="-128"/>
              </a:rPr>
              <a:t>istilah</a:t>
            </a:r>
            <a:r>
              <a:rPr lang="en-US" sz="1400" dirty="0" smtClean="0">
                <a:ea typeface="ヒラギノ角ゴ Pro W3" pitchFamily="-65" charset="-128"/>
              </a:rPr>
              <a:t> yang </a:t>
            </a:r>
            <a:r>
              <a:rPr lang="en-US" sz="1400" dirty="0" err="1" smtClean="0">
                <a:ea typeface="ヒラギノ角ゴ Pro W3" pitchFamily="-65" charset="-128"/>
              </a:rPr>
              <a:t>absolut</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Jawaban</a:t>
            </a:r>
            <a:r>
              <a:rPr lang="en-US" sz="1400" dirty="0" smtClean="0">
                <a:ea typeface="ヒラギノ角ゴ Pro W3" pitchFamily="-65" charset="-128"/>
              </a:rPr>
              <a:t> </a:t>
            </a:r>
            <a:r>
              <a:rPr lang="en-US" sz="1400" dirty="0" err="1" smtClean="0">
                <a:ea typeface="ヒラギノ角ゴ Pro W3" pitchFamily="-65" charset="-128"/>
              </a:rPr>
              <a:t>benar</a:t>
            </a:r>
            <a:r>
              <a:rPr lang="en-US" sz="1400" dirty="0" smtClean="0">
                <a:ea typeface="ヒラギノ角ゴ Pro W3" pitchFamily="-65" charset="-128"/>
              </a:rPr>
              <a:t> yang </a:t>
            </a:r>
            <a:r>
              <a:rPr lang="en-US" sz="1400" dirty="0" err="1" smtClean="0">
                <a:ea typeface="ヒラギノ角ゴ Pro W3" pitchFamily="-65" charset="-128"/>
              </a:rPr>
              <a:t>panjang</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r>
              <a:rPr lang="en-US" sz="1400" dirty="0" smtClean="0">
                <a:ea typeface="ヒラギノ角ゴ Pro W3" pitchFamily="-65" charset="-128"/>
              </a:rPr>
              <a:t>  								</a:t>
            </a:r>
          </a:p>
          <a:p>
            <a:pPr>
              <a:buFontTx/>
              <a:buNone/>
            </a:pPr>
            <a:r>
              <a:rPr lang="en-US" sz="1400" dirty="0" err="1" smtClean="0">
                <a:ea typeface="ヒラギノ角ゴ Pro W3" pitchFamily="-65" charset="-128"/>
              </a:rPr>
              <a:t>Pengulangan</a:t>
            </a:r>
            <a:r>
              <a:rPr lang="en-US" sz="1400" dirty="0" smtClean="0">
                <a:ea typeface="ヒラギノ角ゴ Pro W3" pitchFamily="-65" charset="-128"/>
              </a:rPr>
              <a:t> </a:t>
            </a:r>
            <a:r>
              <a:rPr lang="en-US" sz="1400" dirty="0" err="1" smtClean="0">
                <a:ea typeface="ヒラギノ角ゴ Pro W3" pitchFamily="-65" charset="-128"/>
              </a:rPr>
              <a:t>kata</a:t>
            </a:r>
            <a:r>
              <a:rPr lang="en-US" sz="1400" dirty="0" smtClean="0">
                <a:ea typeface="ヒラギノ角ゴ Pro W3" pitchFamily="-65" charset="-128"/>
              </a:rPr>
              <a:t> </a:t>
            </a:r>
            <a:r>
              <a:rPr lang="en-US" sz="1400" dirty="0" err="1" smtClean="0">
                <a:ea typeface="ヒラギノ角ゴ Pro W3" pitchFamily="-65" charset="-128"/>
              </a:rPr>
              <a:t>dari</a:t>
            </a:r>
            <a:r>
              <a:rPr lang="en-US" sz="1400" dirty="0" smtClean="0">
                <a:ea typeface="ヒラギノ角ゴ Pro W3" pitchFamily="-65" charset="-128"/>
              </a:rPr>
              <a:t> </a:t>
            </a:r>
            <a:r>
              <a:rPr lang="en-US" sz="1400" dirty="0" err="1" smtClean="0">
                <a:ea typeface="ヒラギノ角ゴ Pro W3" pitchFamily="-65" charset="-128"/>
              </a:rPr>
              <a:t>badan</a:t>
            </a:r>
            <a:r>
              <a:rPr lang="en-US" sz="1400" dirty="0" smtClean="0">
                <a:ea typeface="ヒラギノ角ゴ Pro W3" pitchFamily="-65" charset="-128"/>
              </a:rPr>
              <a:t> </a:t>
            </a:r>
            <a:r>
              <a:rPr lang="en-US" sz="1400" dirty="0" err="1" smtClean="0">
                <a:ea typeface="ヒラギノ角ゴ Pro W3" pitchFamily="-65" charset="-128"/>
              </a:rPr>
              <a:t>soal</a:t>
            </a:r>
            <a:r>
              <a:rPr lang="en-US" sz="1400" dirty="0" smtClean="0">
                <a:ea typeface="ヒラギノ角ゴ Pro W3" pitchFamily="-65" charset="-128"/>
              </a:rPr>
              <a:t> </a:t>
            </a:r>
            <a:r>
              <a:rPr lang="en-US" sz="1400" dirty="0" err="1" smtClean="0">
                <a:ea typeface="ヒラギノ角ゴ Pro W3" pitchFamily="-65" charset="-128"/>
              </a:rPr>
              <a:t>ke</a:t>
            </a:r>
            <a:r>
              <a:rPr lang="en-US" sz="1400" dirty="0" smtClean="0">
                <a:ea typeface="ヒラギノ角ゴ Pro W3" pitchFamily="-65" charset="-128"/>
              </a:rPr>
              <a:t> </a:t>
            </a:r>
            <a:r>
              <a:rPr lang="en-US" sz="1400" dirty="0" err="1" smtClean="0">
                <a:ea typeface="ヒラギノ角ゴ Pro W3" pitchFamily="-65" charset="-128"/>
              </a:rPr>
              <a:t>jawaban</a:t>
            </a:r>
            <a:r>
              <a:rPr lang="en-US" sz="1400" dirty="0" smtClean="0">
                <a:ea typeface="ヒラギノ角ゴ Pro W3" pitchFamily="-65" charset="-128"/>
              </a:rPr>
              <a:t>		</a:t>
            </a:r>
            <a:r>
              <a:rPr lang="id-ID" sz="1400" dirty="0" smtClean="0">
                <a:ea typeface="ヒラギノ角ゴ Pro W3" pitchFamily="-65" charset="-128"/>
              </a:rPr>
              <a:t>	</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r>
              <a:rPr lang="id-ID" sz="1400" dirty="0" smtClean="0">
                <a:ea typeface="ヒラギノ角ゴ Pro W3" pitchFamily="-65" charset="-128"/>
              </a:rPr>
              <a:t>Konvergensi option						( ) Ya	( ) Tidak</a:t>
            </a:r>
            <a:endParaRPr lang="en-US" sz="1400" dirty="0" smtClean="0">
              <a:ea typeface="ヒラギノ角ゴ Pro W3" pitchFamily="-65" charset="-128"/>
            </a:endParaRPr>
          </a:p>
          <a:p>
            <a:pPr>
              <a:buFontTx/>
              <a:buNone/>
            </a:pPr>
            <a:r>
              <a:rPr lang="id-ID" sz="1400" dirty="0" smtClean="0">
                <a:ea typeface="ヒラギノ角ゴ Pro W3" pitchFamily="-65" charset="-128"/>
              </a:rPr>
              <a:t>Pilihan jawaban yang panjang, kompleks, atau duplikasi			( ) Ya	( ) 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Pilihan</a:t>
            </a:r>
            <a:r>
              <a:rPr lang="en-US" sz="1400" dirty="0" smtClean="0">
                <a:ea typeface="ヒラギノ角ゴ Pro W3" pitchFamily="-65" charset="-128"/>
              </a:rPr>
              <a:t> yang </a:t>
            </a:r>
            <a:r>
              <a:rPr lang="en-US" sz="1400" dirty="0" err="1" smtClean="0">
                <a:ea typeface="ヒラギノ角ゴ Pro W3" pitchFamily="-65" charset="-128"/>
              </a:rPr>
              <a:t>mengandung</a:t>
            </a:r>
            <a:r>
              <a:rPr lang="en-US" sz="1400" dirty="0" smtClean="0">
                <a:ea typeface="ヒラギノ角ゴ Pro W3" pitchFamily="-65" charset="-128"/>
              </a:rPr>
              <a:t> </a:t>
            </a:r>
            <a:r>
              <a:rPr lang="en-US" sz="1400" dirty="0" err="1" smtClean="0">
                <a:ea typeface="ヒラギノ角ゴ Pro W3" pitchFamily="-65" charset="-128"/>
              </a:rPr>
              <a:t>unsur</a:t>
            </a:r>
            <a:r>
              <a:rPr lang="en-US" sz="1400" dirty="0" smtClean="0">
                <a:ea typeface="ヒラギノ角ゴ Pro W3" pitchFamily="-65" charset="-128"/>
              </a:rPr>
              <a:t> </a:t>
            </a:r>
            <a:r>
              <a:rPr lang="en-US" sz="1400" dirty="0" err="1" smtClean="0">
                <a:ea typeface="ヒラギノ角ゴ Pro W3" pitchFamily="-65" charset="-128"/>
              </a:rPr>
              <a:t>frekuensi</a:t>
            </a:r>
            <a:r>
              <a:rPr lang="en-US" sz="1400" dirty="0" smtClean="0">
                <a:ea typeface="ヒラギノ角ゴ Pro W3" pitchFamily="-65" charset="-128"/>
              </a:rPr>
              <a:t> </a:t>
            </a:r>
            <a:r>
              <a:rPr lang="en-US" sz="1400" dirty="0" err="1" smtClean="0">
                <a:ea typeface="ヒラギノ角ゴ Pro W3" pitchFamily="-65" charset="-128"/>
              </a:rPr>
              <a:t>suatu</a:t>
            </a:r>
            <a:r>
              <a:rPr lang="en-US" sz="1400" dirty="0" smtClean="0">
                <a:ea typeface="ヒラギノ角ゴ Pro W3" pitchFamily="-65" charset="-128"/>
              </a:rPr>
              <a:t> </a:t>
            </a:r>
            <a:r>
              <a:rPr lang="en-US" sz="1400" dirty="0" err="1" smtClean="0">
                <a:ea typeface="ヒラギノ角ゴ Pro W3" pitchFamily="-65" charset="-128"/>
              </a:rPr>
              <a:t>kejadian</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bersifat</a:t>
            </a:r>
            <a:r>
              <a:rPr lang="en-US" sz="1400" dirty="0" smtClean="0">
                <a:ea typeface="ヒラギノ角ゴ Pro W3" pitchFamily="-65" charset="-128"/>
              </a:rPr>
              <a:t> multi </a:t>
            </a:r>
            <a:r>
              <a:rPr lang="en-US" sz="1400" dirty="0" err="1" smtClean="0">
                <a:ea typeface="ヒラギノ角ゴ Pro W3" pitchFamily="-65" charset="-128"/>
              </a:rPr>
              <a:t>interpretasi</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Pilihan</a:t>
            </a:r>
            <a:r>
              <a:rPr lang="en-US" sz="1400" dirty="0" smtClean="0">
                <a:ea typeface="ヒラギノ角ゴ Pro W3" pitchFamily="-65" charset="-128"/>
              </a:rPr>
              <a:t> </a:t>
            </a:r>
            <a:r>
              <a:rPr lang="en-US" sz="1400" dirty="0" err="1" smtClean="0">
                <a:ea typeface="ヒラギノ角ゴ Pro W3" pitchFamily="-65" charset="-128"/>
              </a:rPr>
              <a:t>jawaban</a:t>
            </a:r>
            <a:r>
              <a:rPr lang="en-US" sz="1400" dirty="0" smtClean="0">
                <a:ea typeface="ヒラギノ角ゴ Pro W3" pitchFamily="-65" charset="-128"/>
              </a:rPr>
              <a:t> </a:t>
            </a:r>
            <a:r>
              <a:rPr lang="en-US" sz="1400" dirty="0" err="1" smtClean="0">
                <a:ea typeface="ヒラギノ角ゴ Pro W3" pitchFamily="-65" charset="-128"/>
              </a:rPr>
              <a:t>tidak</a:t>
            </a:r>
            <a:r>
              <a:rPr lang="en-US" sz="1400" dirty="0" smtClean="0">
                <a:ea typeface="ヒラギノ角ゴ Pro W3" pitchFamily="-65" charset="-128"/>
              </a:rPr>
              <a:t> </a:t>
            </a:r>
            <a:r>
              <a:rPr lang="en-US" sz="1400" dirty="0" err="1" smtClean="0">
                <a:ea typeface="ヒラギノ角ゴ Pro W3" pitchFamily="-65" charset="-128"/>
              </a:rPr>
              <a:t>paralel</a:t>
            </a:r>
            <a:r>
              <a:rPr lang="en-US" sz="1400" dirty="0" smtClean="0">
                <a:ea typeface="ヒラギノ角ゴ Pro W3" pitchFamily="-65" charset="-128"/>
              </a:rPr>
              <a:t> </a:t>
            </a:r>
            <a:r>
              <a:rPr lang="en-US" sz="1400" dirty="0" err="1" smtClean="0">
                <a:ea typeface="ヒラギノ角ゴ Pro W3" pitchFamily="-65" charset="-128"/>
              </a:rPr>
              <a:t>dan</a:t>
            </a:r>
            <a:r>
              <a:rPr lang="en-US" sz="1400" dirty="0" smtClean="0">
                <a:ea typeface="ヒラギノ角ゴ Pro W3" pitchFamily="-65" charset="-128"/>
              </a:rPr>
              <a:t> </a:t>
            </a:r>
            <a:r>
              <a:rPr lang="en-US" sz="1400" dirty="0" err="1" smtClean="0">
                <a:ea typeface="ヒラギノ角ゴ Pro W3" pitchFamily="-65" charset="-128"/>
              </a:rPr>
              <a:t>urutan</a:t>
            </a:r>
            <a:r>
              <a:rPr lang="en-US" sz="1400" dirty="0" smtClean="0">
                <a:ea typeface="ヒラギノ角ゴ Pro W3" pitchFamily="-65" charset="-128"/>
              </a:rPr>
              <a:t> </a:t>
            </a:r>
            <a:r>
              <a:rPr lang="en-US" sz="1400" dirty="0" err="1" smtClean="0">
                <a:ea typeface="ヒラギノ角ゴ Pro W3" pitchFamily="-65" charset="-128"/>
              </a:rPr>
              <a:t>tidak</a:t>
            </a:r>
            <a:r>
              <a:rPr lang="en-US" sz="1400" dirty="0" smtClean="0">
                <a:ea typeface="ヒラギノ角ゴ Pro W3" pitchFamily="-65" charset="-128"/>
              </a:rPr>
              <a:t> </a:t>
            </a:r>
            <a:r>
              <a:rPr lang="en-US" sz="1400" dirty="0" err="1" smtClean="0">
                <a:ea typeface="ヒラギノ角ゴ Pro W3" pitchFamily="-65" charset="-128"/>
              </a:rPr>
              <a:t>logis</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r>
              <a:rPr lang="en-US" sz="1400" dirty="0" err="1" smtClean="0">
                <a:ea typeface="ヒラギノ角ゴ Pro W3" pitchFamily="-65" charset="-128"/>
              </a:rPr>
              <a:t>Penggunaan</a:t>
            </a:r>
            <a:r>
              <a:rPr lang="en-US" sz="1400" dirty="0" smtClean="0">
                <a:ea typeface="ヒラギノ角ゴ Pro W3" pitchFamily="-65" charset="-128"/>
              </a:rPr>
              <a:t> BSSD (</a:t>
            </a:r>
            <a:r>
              <a:rPr lang="en-US" sz="1400" dirty="0" err="1" smtClean="0">
                <a:ea typeface="ヒラギノ角ゴ Pro W3" pitchFamily="-65" charset="-128"/>
              </a:rPr>
              <a:t>bukan</a:t>
            </a:r>
            <a:r>
              <a:rPr lang="en-US" sz="1400" dirty="0" smtClean="0">
                <a:ea typeface="ヒラギノ角ゴ Pro W3" pitchFamily="-65" charset="-128"/>
              </a:rPr>
              <a:t> </a:t>
            </a:r>
            <a:r>
              <a:rPr lang="en-US" sz="1400" dirty="0" err="1" smtClean="0">
                <a:ea typeface="ヒラギノ角ゴ Pro W3" pitchFamily="-65" charset="-128"/>
              </a:rPr>
              <a:t>salah</a:t>
            </a:r>
            <a:r>
              <a:rPr lang="en-US" sz="1400" dirty="0" smtClean="0">
                <a:ea typeface="ヒラギノ角ゴ Pro W3" pitchFamily="-65" charset="-128"/>
              </a:rPr>
              <a:t> </a:t>
            </a:r>
            <a:r>
              <a:rPr lang="en-US" sz="1400" dirty="0" err="1" smtClean="0">
                <a:ea typeface="ヒラギノ角ゴ Pro W3" pitchFamily="-65" charset="-128"/>
              </a:rPr>
              <a:t>satu</a:t>
            </a:r>
            <a:r>
              <a:rPr lang="en-US" sz="1400" dirty="0" smtClean="0">
                <a:ea typeface="ヒラギノ角ゴ Pro W3" pitchFamily="-65" charset="-128"/>
              </a:rPr>
              <a:t> </a:t>
            </a:r>
            <a:r>
              <a:rPr lang="en-US" sz="1400" dirty="0" err="1" smtClean="0">
                <a:ea typeface="ヒラギノ角ゴ Pro W3" pitchFamily="-65" charset="-128"/>
              </a:rPr>
              <a:t>diatas</a:t>
            </a:r>
            <a:r>
              <a:rPr lang="en-US" sz="1400" dirty="0" smtClean="0">
                <a:ea typeface="ヒラギノ角ゴ Pro W3" pitchFamily="-65" charset="-128"/>
              </a:rPr>
              <a:t>) </a:t>
            </a:r>
            <a:r>
              <a:rPr lang="en-US" sz="1400" dirty="0" err="1" smtClean="0">
                <a:ea typeface="ヒラギノ角ゴ Pro W3" pitchFamily="-65" charset="-128"/>
              </a:rPr>
              <a:t>pada</a:t>
            </a:r>
            <a:r>
              <a:rPr lang="en-US" sz="1400" dirty="0" smtClean="0">
                <a:ea typeface="ヒラギノ角ゴ Pro W3" pitchFamily="-65" charset="-128"/>
              </a:rPr>
              <a:t> </a:t>
            </a:r>
            <a:r>
              <a:rPr lang="en-US" sz="1400" dirty="0" err="1" smtClean="0">
                <a:ea typeface="ヒラギノ角ゴ Pro W3" pitchFamily="-65" charset="-128"/>
              </a:rPr>
              <a:t>pilihan</a:t>
            </a:r>
            <a:r>
              <a:rPr lang="en-US" sz="1400" dirty="0" smtClean="0">
                <a:ea typeface="ヒラギノ角ゴ Pro W3" pitchFamily="-65" charset="-128"/>
              </a:rPr>
              <a:t> </a:t>
            </a:r>
            <a:r>
              <a:rPr lang="en-US" sz="1400" dirty="0" err="1" smtClean="0">
                <a:ea typeface="ヒラギノ角ゴ Pro W3" pitchFamily="-65" charset="-128"/>
              </a:rPr>
              <a:t>jawaban</a:t>
            </a:r>
            <a:r>
              <a:rPr lang="id-ID" sz="1400" dirty="0" smtClean="0">
                <a:ea typeface="ヒラギノ角ゴ Pro W3" pitchFamily="-65" charset="-128"/>
              </a:rPr>
              <a:t>	</a:t>
            </a:r>
            <a:r>
              <a:rPr lang="en-US" sz="1400" dirty="0" smtClean="0">
                <a:ea typeface="ヒラギノ角ゴ Pro W3" pitchFamily="-65" charset="-128"/>
              </a:rPr>
              <a:t>	( ) </a:t>
            </a:r>
            <a:r>
              <a:rPr lang="en-US" sz="1400" dirty="0" err="1" smtClean="0">
                <a:ea typeface="ヒラギノ角ゴ Pro W3" pitchFamily="-65" charset="-128"/>
              </a:rPr>
              <a:t>Ya</a:t>
            </a:r>
            <a:r>
              <a:rPr lang="en-US" sz="1400" dirty="0" smtClean="0">
                <a:ea typeface="ヒラギノ角ゴ Pro W3" pitchFamily="-65" charset="-128"/>
              </a:rPr>
              <a:t>	( ) </a:t>
            </a:r>
            <a:r>
              <a:rPr lang="en-US" sz="1400" dirty="0" err="1" smtClean="0">
                <a:ea typeface="ヒラギノ角ゴ Pro W3" pitchFamily="-65" charset="-128"/>
              </a:rPr>
              <a:t>Tidak</a:t>
            </a:r>
            <a:endParaRPr lang="en-US" sz="1400" dirty="0" smtClean="0">
              <a:ea typeface="ヒラギノ角ゴ Pro W3" pitchFamily="-65" charset="-128"/>
            </a:endParaRPr>
          </a:p>
          <a:p>
            <a:pPr>
              <a:buFontTx/>
              <a:buNone/>
            </a:pPr>
            <a:endParaRPr lang="en-US" sz="1400" b="1" dirty="0" smtClean="0">
              <a:ea typeface="ヒラギノ角ゴ Pro W3" pitchFamily="-65" charset="-128"/>
            </a:endParaRPr>
          </a:p>
          <a:p>
            <a:pPr>
              <a:buFontTx/>
              <a:buNone/>
            </a:pPr>
            <a:endParaRPr lang="en-US" sz="1400" b="1" dirty="0" smtClean="0">
              <a:ea typeface="ヒラギノ角ゴ Pro W3" pitchFamily="-65" charset="-128"/>
            </a:endParaRPr>
          </a:p>
          <a:p>
            <a:pPr>
              <a:buFontTx/>
              <a:buNone/>
            </a:pPr>
            <a:r>
              <a:rPr lang="en-US" sz="1400" b="1" dirty="0" err="1" smtClean="0">
                <a:ea typeface="ヒラギノ角ゴ Pro W3" pitchFamily="-65" charset="-128"/>
              </a:rPr>
              <a:t>Komentar</a:t>
            </a:r>
            <a:r>
              <a:rPr lang="en-US" sz="1400" b="1" dirty="0" smtClean="0">
                <a:ea typeface="ヒラギノ角ゴ Pro W3" pitchFamily="-65" charset="-128"/>
              </a:rPr>
              <a:t> </a:t>
            </a:r>
            <a:r>
              <a:rPr lang="en-US" sz="1400" b="1" dirty="0" err="1" smtClean="0">
                <a:ea typeface="ヒラギノ角ゴ Pro W3" pitchFamily="-65" charset="-128"/>
              </a:rPr>
              <a:t>Umum</a:t>
            </a:r>
            <a:r>
              <a:rPr lang="en-US" sz="1400" b="1" dirty="0" smtClean="0">
                <a:ea typeface="ヒラギノ角ゴ Pro W3" pitchFamily="-65" charset="-128"/>
              </a:rPr>
              <a:t> Reviewer</a:t>
            </a:r>
            <a:endParaRPr lang="en-US" sz="1400" dirty="0" smtClean="0">
              <a:ea typeface="ヒラギノ角ゴ Pro W3" pitchFamily="-65" charset="-128"/>
            </a:endParaRPr>
          </a:p>
          <a:p>
            <a:pPr>
              <a:buFontTx/>
              <a:buNone/>
            </a:pPr>
            <a:r>
              <a:rPr lang="en-US" sz="1400" dirty="0" smtClean="0">
                <a:ea typeface="ヒラギノ角ゴ Pro W3" pitchFamily="-65" charset="-128"/>
              </a:rPr>
              <a:t>  </a:t>
            </a:r>
          </a:p>
          <a:p>
            <a:endParaRPr lang="en-US" sz="1400" dirty="0" smtClean="0">
              <a:ea typeface="ヒラギノ角ゴ Pro W3" pitchFamily="-65" charset="-12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638800"/>
          </a:xfrm>
        </p:spPr>
        <p:txBody>
          <a:bodyPr>
            <a:normAutofit fontScale="70000" lnSpcReduction="20000"/>
          </a:bodyPr>
          <a:lstStyle/>
          <a:p>
            <a:pPr>
              <a:buFontTx/>
              <a:buNone/>
              <a:defRPr/>
            </a:pPr>
            <a:r>
              <a:rPr lang="en-US" b="1" dirty="0" err="1" smtClean="0"/>
              <a:t>Kesimpulan</a:t>
            </a:r>
            <a:r>
              <a:rPr lang="en-US" b="1" dirty="0" smtClean="0"/>
              <a:t> </a:t>
            </a:r>
            <a:r>
              <a:rPr lang="en-US" b="1" dirty="0" err="1" smtClean="0"/>
              <a:t>Hasil</a:t>
            </a:r>
            <a:r>
              <a:rPr lang="en-US" b="1" dirty="0" smtClean="0"/>
              <a:t> Review</a:t>
            </a:r>
            <a:endParaRPr lang="en-US" dirty="0" smtClean="0"/>
          </a:p>
          <a:p>
            <a:pPr>
              <a:buFontTx/>
              <a:buNone/>
              <a:defRPr/>
            </a:pPr>
            <a:r>
              <a:rPr lang="en-US" dirty="0" smtClean="0"/>
              <a:t>	( ) </a:t>
            </a:r>
            <a:r>
              <a:rPr lang="en-US" dirty="0" err="1" smtClean="0"/>
              <a:t>Diterima</a:t>
            </a:r>
            <a:r>
              <a:rPr lang="en-US" dirty="0" smtClean="0"/>
              <a:t> </a:t>
            </a:r>
            <a:r>
              <a:rPr lang="en-US" dirty="0" err="1" smtClean="0"/>
              <a:t>tanpa</a:t>
            </a:r>
            <a:r>
              <a:rPr lang="en-US" dirty="0" smtClean="0"/>
              <a:t> </a:t>
            </a:r>
            <a:r>
              <a:rPr lang="en-US" dirty="0" err="1" smtClean="0"/>
              <a:t>perbaikan</a:t>
            </a:r>
            <a:endParaRPr lang="en-US" dirty="0" smtClean="0"/>
          </a:p>
          <a:p>
            <a:pPr>
              <a:buFontTx/>
              <a:buNone/>
              <a:defRPr/>
            </a:pPr>
            <a:r>
              <a:rPr lang="en-US" dirty="0" smtClean="0"/>
              <a:t>	</a:t>
            </a:r>
            <a:r>
              <a:rPr lang="id-ID" dirty="0" smtClean="0"/>
              <a:t>( ) Diterima dengan perbaikan</a:t>
            </a:r>
            <a:endParaRPr lang="en-US" dirty="0" smtClean="0"/>
          </a:p>
          <a:p>
            <a:pPr>
              <a:buFontTx/>
              <a:buNone/>
              <a:defRPr/>
            </a:pPr>
            <a:r>
              <a:rPr lang="id-ID" dirty="0" smtClean="0"/>
              <a:t>	( ) </a:t>
            </a:r>
            <a:r>
              <a:rPr lang="en-US" dirty="0" err="1" smtClean="0"/>
              <a:t>Tidak</a:t>
            </a:r>
            <a:r>
              <a:rPr lang="en-US" dirty="0" smtClean="0"/>
              <a:t> </a:t>
            </a:r>
            <a:r>
              <a:rPr lang="en-US" dirty="0" err="1" smtClean="0"/>
              <a:t>perlu</a:t>
            </a:r>
            <a:r>
              <a:rPr lang="en-US" dirty="0" smtClean="0"/>
              <a:t> </a:t>
            </a:r>
            <a:r>
              <a:rPr lang="en-US" dirty="0" err="1" smtClean="0"/>
              <a:t>konfirmasi</a:t>
            </a:r>
            <a:r>
              <a:rPr lang="en-US" dirty="0" smtClean="0"/>
              <a:t> </a:t>
            </a:r>
            <a:r>
              <a:rPr lang="en-US" dirty="0" err="1" smtClean="0"/>
              <a:t>dengan</a:t>
            </a:r>
            <a:r>
              <a:rPr lang="en-US" dirty="0" smtClean="0"/>
              <a:t> </a:t>
            </a:r>
            <a:r>
              <a:rPr lang="en-US" dirty="0" err="1" smtClean="0"/>
              <a:t>pembuat</a:t>
            </a:r>
            <a:r>
              <a:rPr lang="en-US" dirty="0" smtClean="0"/>
              <a:t> </a:t>
            </a:r>
            <a:r>
              <a:rPr lang="en-US" dirty="0" err="1" smtClean="0"/>
              <a:t>soal</a:t>
            </a:r>
            <a:r>
              <a:rPr lang="en-US" dirty="0" smtClean="0"/>
              <a:t> </a:t>
            </a:r>
          </a:p>
          <a:p>
            <a:pPr>
              <a:buFontTx/>
              <a:buNone/>
              <a:defRPr/>
            </a:pPr>
            <a:r>
              <a:rPr lang="id-ID" dirty="0" smtClean="0"/>
              <a:t>	( ) Perlu konfirmasi pembuat soal</a:t>
            </a:r>
            <a:endParaRPr lang="en-US" dirty="0" smtClean="0"/>
          </a:p>
          <a:p>
            <a:pPr>
              <a:buFontTx/>
              <a:buNone/>
              <a:defRPr/>
            </a:pPr>
            <a:r>
              <a:rPr lang="id-ID" dirty="0" smtClean="0"/>
              <a:t>	( ) Dikembalikan kepada pembuat soal </a:t>
            </a:r>
            <a:endParaRPr lang="en-US" dirty="0" smtClean="0"/>
          </a:p>
          <a:p>
            <a:pPr>
              <a:buFontTx/>
              <a:buNone/>
              <a:defRPr/>
            </a:pPr>
            <a:r>
              <a:rPr lang="id-ID" dirty="0" smtClean="0"/>
              <a:t>	</a:t>
            </a:r>
            <a:r>
              <a:rPr lang="en-US" dirty="0" smtClean="0"/>
              <a:t>( ) </a:t>
            </a:r>
            <a:r>
              <a:rPr lang="en-US" dirty="0" err="1" smtClean="0"/>
              <a:t>Berpotensi</a:t>
            </a:r>
            <a:r>
              <a:rPr lang="en-US" dirty="0" smtClean="0"/>
              <a:t> </a:t>
            </a:r>
            <a:r>
              <a:rPr lang="en-US" dirty="0" err="1" smtClean="0"/>
              <a:t>diterima</a:t>
            </a:r>
            <a:r>
              <a:rPr lang="en-US" dirty="0" smtClean="0"/>
              <a:t> </a:t>
            </a:r>
            <a:r>
              <a:rPr lang="en-US" dirty="0" err="1" smtClean="0"/>
              <a:t>dengan</a:t>
            </a:r>
            <a:r>
              <a:rPr lang="en-US" dirty="0" smtClean="0"/>
              <a:t> </a:t>
            </a:r>
            <a:r>
              <a:rPr lang="en-US" dirty="0" err="1" smtClean="0"/>
              <a:t>perbaikan</a:t>
            </a:r>
            <a:r>
              <a:rPr lang="en-US" dirty="0" smtClean="0"/>
              <a:t> </a:t>
            </a:r>
          </a:p>
          <a:p>
            <a:pPr>
              <a:buFontTx/>
              <a:buNone/>
              <a:defRPr/>
            </a:pPr>
            <a:r>
              <a:rPr lang="en-US" dirty="0" smtClean="0"/>
              <a:t>	( ) </a:t>
            </a:r>
            <a:r>
              <a:rPr lang="en-US" dirty="0" err="1" smtClean="0"/>
              <a:t>Memerlukan</a:t>
            </a:r>
            <a:r>
              <a:rPr lang="en-US" dirty="0" smtClean="0"/>
              <a:t> </a:t>
            </a:r>
            <a:r>
              <a:rPr lang="en-US" dirty="0" err="1" smtClean="0"/>
              <a:t>perbaikan</a:t>
            </a:r>
            <a:r>
              <a:rPr lang="en-US" dirty="0" smtClean="0"/>
              <a:t> </a:t>
            </a:r>
            <a:r>
              <a:rPr lang="en-US" dirty="0" err="1" smtClean="0"/>
              <a:t>keseluruhan</a:t>
            </a:r>
            <a:endParaRPr lang="en-US" dirty="0" smtClean="0"/>
          </a:p>
          <a:p>
            <a:pPr>
              <a:buFontTx/>
              <a:buNone/>
              <a:defRPr/>
            </a:pPr>
            <a:r>
              <a:rPr lang="en-US" dirty="0" smtClean="0"/>
              <a:t> </a:t>
            </a:r>
          </a:p>
          <a:p>
            <a:pPr>
              <a:buFontTx/>
              <a:buNone/>
              <a:defRPr/>
            </a:pPr>
            <a:r>
              <a:rPr lang="en-US" b="1" dirty="0" smtClean="0"/>
              <a:t>Saran </a:t>
            </a:r>
            <a:r>
              <a:rPr lang="en-US" b="1" dirty="0" err="1" smtClean="0"/>
              <a:t>Perbaikan</a:t>
            </a:r>
            <a:endParaRPr lang="en-US" dirty="0" smtClean="0"/>
          </a:p>
          <a:p>
            <a:pPr>
              <a:buFontTx/>
              <a:buNone/>
              <a:defRPr/>
            </a:pPr>
            <a:r>
              <a:rPr lang="en-US" dirty="0" smtClean="0"/>
              <a:t>							</a:t>
            </a:r>
            <a:r>
              <a:rPr lang="en-US" dirty="0" err="1" smtClean="0"/>
              <a:t>Tanda</a:t>
            </a:r>
            <a:r>
              <a:rPr lang="en-US" dirty="0" smtClean="0"/>
              <a:t> </a:t>
            </a:r>
            <a:r>
              <a:rPr lang="en-US" dirty="0" err="1" smtClean="0"/>
              <a:t>Tangan</a:t>
            </a:r>
            <a:r>
              <a:rPr lang="en-US" dirty="0" smtClean="0"/>
              <a:t> Reviewer</a:t>
            </a:r>
          </a:p>
          <a:p>
            <a:pPr>
              <a:buFontTx/>
              <a:buNone/>
              <a:defRPr/>
            </a:pPr>
            <a:r>
              <a:rPr lang="es-ES_tradnl" dirty="0" err="1" smtClean="0"/>
              <a:t>Tanggal</a:t>
            </a:r>
            <a:r>
              <a:rPr lang="es-ES_tradnl" dirty="0" smtClean="0"/>
              <a:t>:</a:t>
            </a:r>
            <a:endParaRPr lang="en-US" dirty="0" smtClean="0"/>
          </a:p>
          <a:p>
            <a:pPr>
              <a:buFontTx/>
              <a:buNone/>
              <a:defRPr/>
            </a:pPr>
            <a:r>
              <a:rPr lang="id-ID" dirty="0" smtClean="0"/>
              <a:t> </a:t>
            </a:r>
            <a:r>
              <a:rPr lang="es-ES_tradnl" dirty="0" smtClean="0"/>
              <a:t> (DD) /  (MM) /  (YY) 				</a:t>
            </a:r>
            <a:r>
              <a:rPr lang="es-ES_tradnl" dirty="0" err="1" smtClean="0"/>
              <a:t>Nama</a:t>
            </a:r>
            <a:r>
              <a:rPr lang="es-ES_tradnl" dirty="0" smtClean="0"/>
              <a:t> </a:t>
            </a:r>
            <a:r>
              <a:rPr lang="es-ES_tradnl" dirty="0" err="1" smtClean="0"/>
              <a:t>Jelas</a:t>
            </a:r>
            <a:r>
              <a:rPr lang="es-ES_tradnl" dirty="0" smtClean="0"/>
              <a:t> :</a:t>
            </a:r>
            <a:endParaRPr lang="en-US" dirty="0" smtClean="0"/>
          </a:p>
          <a:p>
            <a:pPr>
              <a:buFontTx/>
              <a:buNone/>
              <a:defRPr/>
            </a:pPr>
            <a:r>
              <a:rPr lang="es-ES_tradnl" dirty="0" smtClean="0"/>
              <a:t>				</a:t>
            </a:r>
            <a:endParaRPr lang="en-US" dirty="0" smtClean="0"/>
          </a:p>
          <a:p>
            <a:pPr>
              <a:buFontTx/>
              <a:buNone/>
              <a:defRPr/>
            </a:pPr>
            <a:r>
              <a:rPr lang="es-ES_tradnl" i="1" dirty="0" smtClean="0"/>
              <a:t>	</a:t>
            </a:r>
            <a:r>
              <a:rPr lang="es-ES_tradnl" i="1" dirty="0" err="1" smtClean="0"/>
              <a:t>Dengan</a:t>
            </a:r>
            <a:r>
              <a:rPr lang="es-ES_tradnl" i="1" dirty="0" smtClean="0"/>
              <a:t> </a:t>
            </a:r>
            <a:r>
              <a:rPr lang="es-ES_tradnl" i="1" dirty="0" err="1" smtClean="0"/>
              <a:t>ini</a:t>
            </a:r>
            <a:r>
              <a:rPr lang="es-ES_tradnl" i="1" dirty="0" smtClean="0"/>
              <a:t> </a:t>
            </a:r>
            <a:r>
              <a:rPr lang="es-ES_tradnl" i="1" dirty="0" err="1" smtClean="0"/>
              <a:t>menyatakan</a:t>
            </a:r>
            <a:r>
              <a:rPr lang="es-ES_tradnl" i="1" dirty="0" smtClean="0"/>
              <a:t> </a:t>
            </a:r>
            <a:r>
              <a:rPr lang="es-ES_tradnl" i="1" dirty="0" err="1" smtClean="0"/>
              <a:t>bahwa</a:t>
            </a:r>
            <a:r>
              <a:rPr lang="es-ES_tradnl" i="1" dirty="0" smtClean="0"/>
              <a:t> </a:t>
            </a:r>
            <a:r>
              <a:rPr lang="es-ES_tradnl" i="1" dirty="0" err="1" smtClean="0"/>
              <a:t>proses</a:t>
            </a:r>
            <a:r>
              <a:rPr lang="es-ES_tradnl" i="1" dirty="0" smtClean="0"/>
              <a:t> </a:t>
            </a:r>
            <a:r>
              <a:rPr lang="es-ES_tradnl" i="1" dirty="0" err="1" smtClean="0"/>
              <a:t>review</a:t>
            </a:r>
            <a:r>
              <a:rPr lang="es-ES_tradnl" i="1" dirty="0" smtClean="0"/>
              <a:t> </a:t>
            </a:r>
            <a:r>
              <a:rPr lang="es-ES_tradnl" i="1" dirty="0" err="1" smtClean="0"/>
              <a:t>soal</a:t>
            </a:r>
            <a:r>
              <a:rPr lang="es-ES_tradnl" i="1" dirty="0" smtClean="0"/>
              <a:t> di atas </a:t>
            </a:r>
            <a:r>
              <a:rPr lang="es-ES_tradnl" i="1" dirty="0" err="1" smtClean="0"/>
              <a:t>telah</a:t>
            </a:r>
            <a:r>
              <a:rPr lang="es-ES_tradnl" i="1" dirty="0" smtClean="0"/>
              <a:t> </a:t>
            </a:r>
            <a:r>
              <a:rPr lang="es-ES_tradnl" i="1" dirty="0" err="1" smtClean="0"/>
              <a:t>benar</a:t>
            </a:r>
            <a:r>
              <a:rPr lang="es-ES_tradnl" i="1" dirty="0" smtClean="0"/>
              <a:t> – </a:t>
            </a:r>
            <a:r>
              <a:rPr lang="es-ES_tradnl" i="1" dirty="0" err="1" smtClean="0"/>
              <a:t>benar</a:t>
            </a:r>
            <a:r>
              <a:rPr lang="es-ES_tradnl" i="1" dirty="0" smtClean="0"/>
              <a:t> </a:t>
            </a:r>
            <a:r>
              <a:rPr lang="es-ES_tradnl" i="1" dirty="0" err="1" smtClean="0"/>
              <a:t>telah</a:t>
            </a:r>
            <a:r>
              <a:rPr lang="es-ES_tradnl" i="1" dirty="0" smtClean="0"/>
              <a:t> </a:t>
            </a:r>
            <a:r>
              <a:rPr lang="es-ES_tradnl" i="1" dirty="0" err="1" smtClean="0"/>
              <a:t>dilakukan</a:t>
            </a:r>
            <a:r>
              <a:rPr lang="es-ES_tradnl" i="1" dirty="0" smtClean="0"/>
              <a:t> </a:t>
            </a:r>
            <a:r>
              <a:rPr lang="es-ES_tradnl" i="1" dirty="0" err="1" smtClean="0"/>
              <a:t>oleh</a:t>
            </a:r>
            <a:r>
              <a:rPr lang="es-ES_tradnl" i="1" dirty="0" smtClean="0"/>
              <a:t> </a:t>
            </a:r>
            <a:r>
              <a:rPr lang="es-ES_tradnl" i="1" dirty="0" err="1" smtClean="0"/>
              <a:t>nama</a:t>
            </a:r>
            <a:r>
              <a:rPr lang="es-ES_tradnl" i="1" dirty="0" smtClean="0"/>
              <a:t> yang </a:t>
            </a:r>
            <a:r>
              <a:rPr lang="es-ES_tradnl" i="1" dirty="0" err="1" smtClean="0"/>
              <a:t>bertanda</a:t>
            </a:r>
            <a:r>
              <a:rPr lang="es-ES_tradnl" i="1" dirty="0" smtClean="0"/>
              <a:t> tangan di atas, </a:t>
            </a:r>
            <a:r>
              <a:rPr lang="es-ES_tradnl" i="1" dirty="0" err="1" smtClean="0"/>
              <a:t>tidak</a:t>
            </a:r>
            <a:r>
              <a:rPr lang="es-ES_tradnl" i="1" dirty="0" smtClean="0"/>
              <a:t> </a:t>
            </a:r>
            <a:r>
              <a:rPr lang="es-ES_tradnl" i="1" dirty="0" err="1" smtClean="0"/>
              <a:t>dilakukan</a:t>
            </a:r>
            <a:r>
              <a:rPr lang="es-ES_tradnl" i="1" dirty="0" smtClean="0"/>
              <a:t> </a:t>
            </a:r>
            <a:r>
              <a:rPr lang="es-ES_tradnl" i="1" dirty="0" err="1" smtClean="0"/>
              <a:t>oleh</a:t>
            </a:r>
            <a:r>
              <a:rPr lang="es-ES_tradnl" i="1" dirty="0" smtClean="0"/>
              <a:t> </a:t>
            </a:r>
            <a:r>
              <a:rPr lang="es-ES_tradnl" i="1" dirty="0" err="1" smtClean="0"/>
              <a:t>orang</a:t>
            </a:r>
            <a:r>
              <a:rPr lang="es-ES_tradnl" i="1" dirty="0" smtClean="0"/>
              <a:t> </a:t>
            </a:r>
            <a:r>
              <a:rPr lang="es-ES_tradnl" i="1" dirty="0" err="1" smtClean="0"/>
              <a:t>lain</a:t>
            </a:r>
            <a:r>
              <a:rPr lang="es-ES_tradnl" i="1" dirty="0" smtClean="0"/>
              <a:t> </a:t>
            </a:r>
            <a:r>
              <a:rPr lang="es-ES_tradnl" i="1" dirty="0" err="1" smtClean="0"/>
              <a:t>atau</a:t>
            </a:r>
            <a:r>
              <a:rPr lang="es-ES_tradnl" i="1" dirty="0" smtClean="0"/>
              <a:t> juga </a:t>
            </a:r>
            <a:r>
              <a:rPr lang="es-ES_tradnl" i="1" dirty="0" err="1" smtClean="0"/>
              <a:t>tidak</a:t>
            </a:r>
            <a:r>
              <a:rPr lang="es-ES_tradnl" i="1" dirty="0" smtClean="0"/>
              <a:t> </a:t>
            </a:r>
            <a:r>
              <a:rPr lang="es-ES_tradnl" i="1" dirty="0" err="1" smtClean="0"/>
              <a:t>dilakukan</a:t>
            </a:r>
            <a:r>
              <a:rPr lang="es-ES_tradnl" i="1" dirty="0" smtClean="0"/>
              <a:t> </a:t>
            </a:r>
            <a:r>
              <a:rPr lang="es-ES_tradnl" i="1" dirty="0" err="1" smtClean="0"/>
              <a:t>oleh</a:t>
            </a:r>
            <a:r>
              <a:rPr lang="es-ES_tradnl" i="1" dirty="0" smtClean="0"/>
              <a:t> </a:t>
            </a:r>
            <a:r>
              <a:rPr lang="es-ES_tradnl" i="1" dirty="0" err="1" smtClean="0"/>
              <a:t>orang</a:t>
            </a:r>
            <a:r>
              <a:rPr lang="es-ES_tradnl" i="1" dirty="0" smtClean="0"/>
              <a:t> </a:t>
            </a:r>
            <a:r>
              <a:rPr lang="es-ES_tradnl" i="1" dirty="0" err="1" smtClean="0"/>
              <a:t>lain</a:t>
            </a:r>
            <a:r>
              <a:rPr lang="es-ES_tradnl" i="1" dirty="0" smtClean="0"/>
              <a:t> yang </a:t>
            </a:r>
            <a:r>
              <a:rPr lang="es-ES_tradnl" i="1" dirty="0" err="1" smtClean="0"/>
              <a:t>mengatasnamakan</a:t>
            </a:r>
            <a:r>
              <a:rPr lang="es-ES_tradnl" i="1" dirty="0" smtClean="0"/>
              <a:t> </a:t>
            </a:r>
            <a:r>
              <a:rPr lang="es-ES_tradnl" i="1" dirty="0" err="1" smtClean="0"/>
              <a:t>nama</a:t>
            </a:r>
            <a:r>
              <a:rPr lang="es-ES_tradnl" i="1" dirty="0" smtClean="0"/>
              <a:t> di atas.</a:t>
            </a:r>
            <a:endParaRPr lang="en-US" dirty="0" smtClean="0"/>
          </a:p>
          <a:p>
            <a:pPr>
              <a:defRPr/>
            </a:pPr>
            <a:endParaRPr lang="en-US" dirty="0" smtClean="0"/>
          </a:p>
          <a:p>
            <a:pPr>
              <a:defRPr/>
            </a:pPr>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p:txBody>
          <a:bodyPr/>
          <a:lstStyle/>
          <a:p>
            <a:endParaRPr lang="en-US" smtClean="0">
              <a:ea typeface="ヒラギノ角ゴ Pro W3" pitchFamily="-65" charset="-128"/>
            </a:endParaRPr>
          </a:p>
        </p:txBody>
      </p:sp>
      <p:pic>
        <p:nvPicPr>
          <p:cNvPr id="97283" name="Content Placeholder 4" descr="6CC71-sickness.gif"/>
          <p:cNvPicPr>
            <a:picLocks noGrp="1" noChangeAspect="1"/>
          </p:cNvPicPr>
          <p:nvPr>
            <p:ph idx="1"/>
          </p:nvPr>
        </p:nvPicPr>
        <p:blipFill>
          <a:blip r:embed="rId2"/>
          <a:srcRect/>
          <a:stretch>
            <a:fillRect/>
          </a:stretch>
        </p:blipFill>
        <p:spPr>
          <a:xfrm>
            <a:off x="228600" y="304800"/>
            <a:ext cx="8610600" cy="6248400"/>
          </a:xfrm>
        </p:spPr>
      </p:pic>
      <p:sp>
        <p:nvSpPr>
          <p:cNvPr id="97284" name="TextBox 4"/>
          <p:cNvSpPr txBox="1">
            <a:spLocks noChangeArrowheads="1"/>
          </p:cNvSpPr>
          <p:nvPr/>
        </p:nvSpPr>
        <p:spPr bwMode="auto">
          <a:xfrm>
            <a:off x="1143000" y="3276600"/>
            <a:ext cx="6096000" cy="1323975"/>
          </a:xfrm>
          <a:prstGeom prst="rect">
            <a:avLst/>
          </a:prstGeom>
          <a:noFill/>
          <a:ln w="9525">
            <a:noFill/>
            <a:miter lim="800000"/>
            <a:headEnd/>
            <a:tailEnd/>
          </a:ln>
        </p:spPr>
        <p:txBody>
          <a:bodyPr>
            <a:spAutoFit/>
          </a:bodyPr>
          <a:lstStyle/>
          <a:p>
            <a:r>
              <a:rPr lang="en-US" sz="8000" dirty="0" err="1">
                <a:solidFill>
                  <a:srgbClr val="C00000"/>
                </a:solidFill>
              </a:rPr>
              <a:t>Terima</a:t>
            </a:r>
            <a:r>
              <a:rPr lang="en-US" sz="8000" dirty="0">
                <a:solidFill>
                  <a:srgbClr val="C00000"/>
                </a:solidFill>
              </a:rPr>
              <a:t> </a:t>
            </a:r>
            <a:r>
              <a:rPr lang="en-US" sz="8000" dirty="0" err="1">
                <a:solidFill>
                  <a:srgbClr val="C00000"/>
                </a:solidFill>
              </a:rPr>
              <a:t>kasih</a:t>
            </a:r>
            <a:r>
              <a:rPr lang="en-US" sz="8000" dirty="0">
                <a:solidFill>
                  <a:srgbClr val="C00000"/>
                </a:solidFill>
              </a:rPr>
              <a:t>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505</TotalTime>
  <Words>2401</Words>
  <Application>Microsoft Office PowerPoint</Application>
  <PresentationFormat>On-screen Show (4:3)</PresentationFormat>
  <Paragraphs>421</Paragraphs>
  <Slides>51</Slides>
  <Notes>4</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Civic</vt:lpstr>
      <vt:lpstr>Item  Developmental dan Review </vt:lpstr>
      <vt:lpstr>Workflow of Item Bank Administration </vt:lpstr>
      <vt:lpstr>Ciri Soal Uji Nasional </vt:lpstr>
      <vt:lpstr>Masalah  SOAL SOAL Ujian</vt:lpstr>
      <vt:lpstr>Tahap Telaah soal (Review)</vt:lpstr>
      <vt:lpstr>I S I</vt:lpstr>
      <vt:lpstr>Contoh soal </vt:lpstr>
      <vt:lpstr>STOP: Baca Soal   … !  </vt:lpstr>
      <vt:lpstr>                   Waspadai Kesalahan umum dalam pembuatan soal  </vt:lpstr>
      <vt:lpstr>Struktur Soal</vt:lpstr>
      <vt:lpstr>Vignete </vt:lpstr>
      <vt:lpstr>Vignet/kasus</vt:lpstr>
      <vt:lpstr> Penulisan Stem  </vt:lpstr>
      <vt:lpstr>Cara membuat kasus/vignet</vt:lpstr>
      <vt:lpstr>Cermati  dan analisis</vt:lpstr>
      <vt:lpstr>   Evaluasi  stem/kasus </vt:lpstr>
      <vt:lpstr>  Evaluasi  spesifik : stem/vignette </vt:lpstr>
      <vt:lpstr> cermati pertanyaan dan analisis</vt:lpstr>
      <vt:lpstr>Kasus / vignete</vt:lpstr>
      <vt:lpstr>PowerPoint Presentation</vt:lpstr>
      <vt:lpstr>Pertanyaan (LEAD IN) </vt:lpstr>
      <vt:lpstr>Evaluasi Lead in Question: </vt:lpstr>
      <vt:lpstr>Contoh Pertanyaan yang Kurang tepat</vt:lpstr>
      <vt:lpstr>Tip !</vt:lpstr>
      <vt:lpstr>Controh kasus tidak berfungsi</vt:lpstr>
      <vt:lpstr>PowerPoint Presentation</vt:lpstr>
      <vt:lpstr>PowerPoint Presentation</vt:lpstr>
      <vt:lpstr>PowerPoint Presentation</vt:lpstr>
      <vt:lpstr>PowerPoint Presentation</vt:lpstr>
      <vt:lpstr>Pilihan </vt:lpstr>
      <vt:lpstr> cermati  option dan analisis</vt:lpstr>
      <vt:lpstr>Contoh pilihan yang kurang baik</vt:lpstr>
      <vt:lpstr> Penulisan Option </vt:lpstr>
      <vt:lpstr>Kesalahan  option  </vt:lpstr>
      <vt:lpstr> Kesalahan testwiseness: </vt:lpstr>
      <vt:lpstr> Grammatical Cues </vt:lpstr>
      <vt:lpstr> Logical Cues </vt:lpstr>
      <vt:lpstr>    Logical Cues </vt:lpstr>
      <vt:lpstr> Istilah yang absolut </vt:lpstr>
      <vt:lpstr> Jawaban benar yang panjang </vt:lpstr>
      <vt:lpstr> Pengulangan kata dari badan soal ke jawaban </vt:lpstr>
      <vt:lpstr> Konvergensi soal </vt:lpstr>
      <vt:lpstr>Kesalahan “irrelevant difficulty”</vt:lpstr>
      <vt:lpstr>      Kesalahan “irrelevant difficulty” </vt:lpstr>
      <vt:lpstr> Tidak urut pada option</vt:lpstr>
      <vt:lpstr> Penggunaan BSSD</vt:lpstr>
      <vt:lpstr>Next step?</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Item review</dc:title>
  <dc:creator>super computer</dc:creator>
  <cp:lastModifiedBy>ismail - [2010]</cp:lastModifiedBy>
  <cp:revision>27</cp:revision>
  <dcterms:created xsi:type="dcterms:W3CDTF">2012-01-07T14:36:30Z</dcterms:created>
  <dcterms:modified xsi:type="dcterms:W3CDTF">2016-10-15T04:54:07Z</dcterms:modified>
</cp:coreProperties>
</file>